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  <p:sldId id="265" r:id="rId7"/>
    <p:sldId id="277" r:id="rId8"/>
    <p:sldId id="266" r:id="rId9"/>
    <p:sldId id="264" r:id="rId10"/>
    <p:sldId id="263" r:id="rId11"/>
    <p:sldId id="278" r:id="rId12"/>
    <p:sldId id="270" r:id="rId13"/>
    <p:sldId id="269" r:id="rId14"/>
    <p:sldId id="274" r:id="rId15"/>
    <p:sldId id="273" r:id="rId16"/>
    <p:sldId id="272" r:id="rId17"/>
    <p:sldId id="275" r:id="rId18"/>
    <p:sldId id="267" r:id="rId19"/>
    <p:sldId id="268" r:id="rId20"/>
    <p:sldId id="271" r:id="rId21"/>
    <p:sldId id="262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25B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48" d="100"/>
          <a:sy n="48" d="100"/>
        </p:scale>
        <p:origin x="-5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DF6D1-E087-426B-BBFA-F07987577BDE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D3B9E-522E-4E7E-9654-DDD7ED0F8E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1785926"/>
            <a:ext cx="8153963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«Предметно-пространственная </a:t>
            </a:r>
            <a:r>
              <a:rPr lang="ru-RU" sz="3200" dirty="0" smtClean="0">
                <a:solidFill>
                  <a:srgbClr val="0070C0"/>
                </a:solidFill>
              </a:rPr>
              <a:t>развивающая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среда группы «ОДУВАНЧИК»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00042"/>
            <a:ext cx="821537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МКДОУ  Нововоронежский детский сад №8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29124" y="5000636"/>
            <a:ext cx="44145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Воспитатели: Балашова Ольга Михайловна</a:t>
            </a:r>
          </a:p>
          <a:p>
            <a:r>
              <a:rPr lang="ru-RU" dirty="0" smtClean="0"/>
              <a:t>                     Романова Марина Михайловна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7" name="Рисунок 6" descr="MDU0mz2gwL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214422"/>
            <a:ext cx="3964792" cy="5286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57166"/>
            <a:ext cx="4357718" cy="29238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опытно-экспериментальной деятельности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.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Здесь находится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материал для осуществления опытной деятельности : центр воды и песка,  микроскоп, мерные стаканчики, грунт, камни, семена, крупы и т.д.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Наши маленькие «почемучки» проводят несложные опыты, определяют  свойства различных  природных материалов.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pic>
        <p:nvPicPr>
          <p:cNvPr id="9" name="Рисунок 8" descr="st19BBXnrpk.jpg"/>
          <p:cNvPicPr>
            <a:picLocks noChangeAspect="1"/>
          </p:cNvPicPr>
          <p:nvPr/>
        </p:nvPicPr>
        <p:blipFill>
          <a:blip r:embed="rId4" cstate="print"/>
          <a:srcRect l="5020" t="787" r="3543" b="7087"/>
          <a:stretch>
            <a:fillRect/>
          </a:stretch>
        </p:blipFill>
        <p:spPr>
          <a:xfrm>
            <a:off x="571472" y="3357562"/>
            <a:ext cx="3714776" cy="3080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6" name="Рисунок 5" descr="qbp0r_TToc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000108"/>
            <a:ext cx="3857653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1000108"/>
            <a:ext cx="4214842" cy="48936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книги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 «Полочка умных книг»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Развитие активной речи является основной задачей развития детей. Дети любят, когда мы читаем книги и рассматриваем картинки. Поэтому здесь много книг по программе в соответствии с возрастом. Книги постоянно меняются, выставляются иллюстрации к сказкам, различные сказочные герои.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SOedGtwWN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357166"/>
            <a:ext cx="5334005" cy="4000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4357694"/>
            <a:ext cx="9144000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Активный сектор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занимает самую большую площадь группы и включает в себя: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-центр безопасности;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-центр двигательной активности;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-центр социальной интеграции;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-центр музыкально-театрализованной деятельности;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-центр конструирования.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6" name="Рисунок 5" descr="ynrrv0vJ4ZE.jpg"/>
          <p:cNvPicPr>
            <a:picLocks noChangeAspect="1"/>
          </p:cNvPicPr>
          <p:nvPr/>
        </p:nvPicPr>
        <p:blipFill>
          <a:blip r:embed="rId3"/>
          <a:srcRect r="4199"/>
          <a:stretch>
            <a:fillRect/>
          </a:stretch>
        </p:blipFill>
        <p:spPr>
          <a:xfrm>
            <a:off x="214282" y="642918"/>
            <a:ext cx="4243163" cy="5905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286248" y="428604"/>
            <a:ext cx="450059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Центр безопасности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отражает безопасность дома, на улице (ПДД) 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пожарную безопасность. Он оснащён необходимыми атрибутами,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игрушками, дидактическими играми и включает в себя: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  • макет проезжей части;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• макет светофора, дорожных знаков;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иллюстрации ,изображающие опасные ситуации;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• наглядно-дидактические пособия;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• иллюстрации по ОБЖ.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pic>
        <p:nvPicPr>
          <p:cNvPr id="7" name="Рисунок 6" descr="07C4c_TWvG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4214818"/>
            <a:ext cx="3047989" cy="2285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39742" cy="6858000"/>
          </a:xfrm>
          <a:prstGeom prst="rect">
            <a:avLst/>
          </a:prstGeom>
        </p:spPr>
      </p:pic>
      <p:pic>
        <p:nvPicPr>
          <p:cNvPr id="6" name="Рисунок 5" descr="jN8mSdk7VH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428736"/>
            <a:ext cx="3857684" cy="5143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rysQtKW6q54.jpg"/>
          <p:cNvPicPr>
            <a:picLocks noChangeAspect="1"/>
          </p:cNvPicPr>
          <p:nvPr/>
        </p:nvPicPr>
        <p:blipFill>
          <a:blip r:embed="rId4" cstate="print"/>
          <a:srcRect b="31102"/>
          <a:stretch>
            <a:fillRect/>
          </a:stretch>
        </p:blipFill>
        <p:spPr>
          <a:xfrm>
            <a:off x="714348" y="4071942"/>
            <a:ext cx="4762533" cy="2461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4282" y="857232"/>
            <a:ext cx="5429288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двигательной активности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содержит в себе как традиционное физкультурное оборудование, так и нетрадиционное (нестандартное, изготовленное руками воспитателей и родителей).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Данный центр пользуется популярностью у детей, поскольку реализует их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потребность в двигательной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активности, используя пространство группы.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Увеличение двигательной активности оказывает благоприятное влияние на физическое и умственное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развитие, состояние здоровья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Hj22OaGaqNI.jpg"/>
          <p:cNvPicPr>
            <a:picLocks noChangeAspect="1"/>
          </p:cNvPicPr>
          <p:nvPr/>
        </p:nvPicPr>
        <p:blipFill>
          <a:blip r:embed="rId3" cstate="print"/>
          <a:srcRect l="3543" r="6201"/>
          <a:stretch>
            <a:fillRect/>
          </a:stretch>
        </p:blipFill>
        <p:spPr>
          <a:xfrm>
            <a:off x="1428728" y="500041"/>
            <a:ext cx="6033965" cy="4404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4929198"/>
            <a:ext cx="9144000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музыкально-театрализованной деятельности "Лукоморье» -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 важный объект развивающей среды, поскольку именно театрализованная и музыкальная деятельность помогают сплотить группу, объединить детей интересной идеей.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1MzKaUkUuH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571480"/>
            <a:ext cx="2839661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QWU6rndC7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571480"/>
            <a:ext cx="2839661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R2DObm9coJ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571480"/>
            <a:ext cx="2839612" cy="3786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4714884"/>
            <a:ext cx="9144000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Здесь размещаются различные виды театров  (кукольный, настольный, бибабо, пальчиковый,  на </a:t>
            </a:r>
            <a:r>
              <a:rPr lang="ru-RU" sz="2000" dirty="0" err="1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фланелеграфе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), маски, шапочки, атрибуты для разыгрывания сказок, элементы костюмов для персонажей, декорации, музыкальные инструменты, герои русских народных сказок, сделанные руками воспитателей.</a:t>
            </a: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phtv6XefJ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785794"/>
            <a:ext cx="5143535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714884"/>
            <a:ext cx="9144000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Дети приобретают социальные навыки, когда они играют со сверстниками или с несколькими партнерами вместе, споря и соглашаясь, совместно планируя и реализуя замысел.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Arial" pitchFamily="34" charset="0"/>
              </a:rPr>
              <a:t>Игра - основной вид деятельности наших малышей. Яркий, насыщенный игровой центр создает условия для творческой деятельности детей, развивает фантазию, формирует игровые навыки и умения, воспитывает дружеское взаимоотношение между детьми.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85728"/>
            <a:ext cx="8715436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Центр социальной интеграции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CE42DrlvDT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28604"/>
            <a:ext cx="2732504" cy="3643338"/>
          </a:xfrm>
          <a:prstGeom prst="rect">
            <a:avLst/>
          </a:prstGeom>
        </p:spPr>
      </p:pic>
      <p:pic>
        <p:nvPicPr>
          <p:cNvPr id="6" name="Рисунок 5" descr="qE8phAT05_U (1).jpg"/>
          <p:cNvPicPr>
            <a:picLocks noChangeAspect="1"/>
          </p:cNvPicPr>
          <p:nvPr/>
        </p:nvPicPr>
        <p:blipFill>
          <a:blip r:embed="rId4" cstate="print"/>
          <a:srcRect l="20079" r="15354"/>
          <a:stretch>
            <a:fillRect/>
          </a:stretch>
        </p:blipFill>
        <p:spPr>
          <a:xfrm>
            <a:off x="3143240" y="428604"/>
            <a:ext cx="3136556" cy="3643338"/>
          </a:xfrm>
          <a:prstGeom prst="rect">
            <a:avLst/>
          </a:prstGeom>
        </p:spPr>
      </p:pic>
      <p:pic>
        <p:nvPicPr>
          <p:cNvPr id="7" name="Рисунок 6" descr="-QWq39GXJDc.jpg"/>
          <p:cNvPicPr>
            <a:picLocks noChangeAspect="1"/>
          </p:cNvPicPr>
          <p:nvPr/>
        </p:nvPicPr>
        <p:blipFill>
          <a:blip r:embed="rId5" cstate="print"/>
          <a:srcRect r="10265"/>
          <a:stretch>
            <a:fillRect/>
          </a:stretch>
        </p:blipFill>
        <p:spPr>
          <a:xfrm>
            <a:off x="6500826" y="428604"/>
            <a:ext cx="2452025" cy="3643338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2790" y="4286256"/>
            <a:ext cx="9073970" cy="19082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В свободном доступе для детей находятся атрибуты для зарождающихся в этом возрасте сюжетно- ролевых игр: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«Больница»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«Парикмахерская»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«Магазин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7" name="Рисунок 6" descr="TrHxx-0q5F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309781"/>
            <a:ext cx="3143272" cy="4191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ef06J4pGKec.jpg"/>
          <p:cNvPicPr>
            <a:picLocks noChangeAspect="1"/>
          </p:cNvPicPr>
          <p:nvPr/>
        </p:nvPicPr>
        <p:blipFill>
          <a:blip r:embed="rId4" cstate="print"/>
          <a:srcRect t="13311"/>
          <a:stretch>
            <a:fillRect/>
          </a:stretch>
        </p:blipFill>
        <p:spPr>
          <a:xfrm>
            <a:off x="571470" y="2285992"/>
            <a:ext cx="3663795" cy="4234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85729"/>
            <a:ext cx="9144000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конструирования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сосредоточен на одном месте и занимает немного пространства, но он достаточно мобилен. Практичность его состоит в том, что с содержанием строительного уголка (конструктор различного вида, крупный и мелкий, деревянный конструктор) можно перемещать в любое место группы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и организовывать данную деятельность как с подгруппой детей, так и индивидуально. Центр дополнен мелкими игрушками для обыгрывания. Мобильность данного центра позволяет детям разворачивать сюжет игры за его пределами.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75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1285860"/>
            <a:ext cx="8286808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ФГОС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определяет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предметно – пространственную среду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как содержательно насыщенную, трансформированную, вариативную доступную и безопасную.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28596" y="3000372"/>
            <a:ext cx="8358246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Основные 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1. Создать благоприятные условия для творческого саморазвития личности каждого ребенка;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2. Способствовать развитию эмоционального благополучия детей с учетом их потребностей и интересов;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3. При построении предметно - пространственной среды соблюдались принципы: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                     - Открытости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                     - Гибкого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зонирования;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                     - Стабильности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- динамичности;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                     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Полифункциональности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                     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Гендерный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подход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5" name="Рисунок 4" descr="b_dSVlYGxq4.jpg"/>
          <p:cNvPicPr>
            <a:picLocks noChangeAspect="1"/>
          </p:cNvPicPr>
          <p:nvPr/>
        </p:nvPicPr>
        <p:blipFill>
          <a:blip r:embed="rId3" cstate="print"/>
          <a:srcRect t="8557"/>
          <a:stretch>
            <a:fillRect/>
          </a:stretch>
        </p:blipFill>
        <p:spPr>
          <a:xfrm>
            <a:off x="142844" y="3643314"/>
            <a:ext cx="2411015" cy="2939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ia4T1SjNY0.jpg"/>
          <p:cNvPicPr>
            <a:picLocks noChangeAspect="1"/>
          </p:cNvPicPr>
          <p:nvPr/>
        </p:nvPicPr>
        <p:blipFill>
          <a:blip r:embed="rId4" cstate="print"/>
          <a:srcRect b="7954"/>
          <a:stretch>
            <a:fillRect/>
          </a:stretch>
        </p:blipFill>
        <p:spPr>
          <a:xfrm>
            <a:off x="5857884" y="214290"/>
            <a:ext cx="3053957" cy="3748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41126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14290"/>
            <a:ext cx="5732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СПОКОЙНЫЙ СЕКТОР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14357"/>
            <a:ext cx="5786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buSzPct val="80000"/>
              <a:defRPr/>
            </a:pPr>
            <a:endParaRPr lang="ru-RU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866756"/>
            <a:ext cx="5786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buSzPct val="80000"/>
              <a:defRPr/>
            </a:pPr>
            <a:endParaRPr lang="ru-RU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866757"/>
            <a:ext cx="5786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buSzPct val="80000"/>
              <a:defRPr/>
            </a:pPr>
            <a:endParaRPr lang="ru-RU" dirty="0" smtClean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500042"/>
            <a:ext cx="5786446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Центр уединения небольшого размера и, скорее, напоминает небольшой домик, «норку», в которой ребенок может переждать свой стресс, неприятные эмоции, расслабиться, а затем снова пойти навстречу коллективу.  Располагается в спокойной зоне группы. Ребенок в нем отдыхает и может самостоятельно проявить желание отправиться в центр уединения, а может пойти туда по подсказке воспитателя: если  видно, что малыш чувствует себя дискомфортно, зажато или, напротив, ведет себя вызывающе, агрессивно.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Calibri" pitchFamily="34" charset="0"/>
              </a:rPr>
              <a:t> 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3571876"/>
            <a:ext cx="65722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buSzPct val="80000"/>
              <a:defRPr/>
            </a:pPr>
            <a:r>
              <a:rPr lang="ru-RU" b="1" u="sng" dirty="0" smtClean="0">
                <a:solidFill>
                  <a:srgbClr val="002060"/>
                </a:solidFill>
              </a:rPr>
              <a:t>Центр отдыха позволяет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pPr marL="285750" lvl="0" indent="-285750" algn="just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2060"/>
                </a:solidFill>
              </a:rPr>
              <a:t>Создать положительный эмоциональный микроклимат в группе; </a:t>
            </a:r>
          </a:p>
          <a:p>
            <a:pPr marL="285750" lvl="0" indent="-285750" algn="just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2060"/>
                </a:solidFill>
              </a:rPr>
              <a:t>Формировать позитивное отношение ребенка к сверстникам и взрослым; </a:t>
            </a:r>
          </a:p>
          <a:p>
            <a:pPr marL="285750" lvl="0" indent="-285750" algn="just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2060"/>
                </a:solidFill>
              </a:rPr>
              <a:t>Организовать систематическую работу по нормализации и развитию эмоциональной сферы детей; </a:t>
            </a:r>
          </a:p>
          <a:p>
            <a:pPr marL="285750" lvl="0" indent="-285750" algn="just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2060"/>
                </a:solidFill>
              </a:rPr>
              <a:t>Способствовать сплочению детского коллектива, формируя позитивные дружеские отношения в группе.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dPNbCMtOZ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643182"/>
            <a:ext cx="4786346" cy="35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7-aBYk94ql0.jpg"/>
          <p:cNvPicPr>
            <a:picLocks noChangeAspect="1"/>
          </p:cNvPicPr>
          <p:nvPr/>
        </p:nvPicPr>
        <p:blipFill>
          <a:blip r:embed="rId4" cstate="print"/>
          <a:srcRect t="6913" b="7901"/>
          <a:stretch>
            <a:fillRect/>
          </a:stretch>
        </p:blipFill>
        <p:spPr>
          <a:xfrm>
            <a:off x="5572132" y="2643182"/>
            <a:ext cx="3143272" cy="3570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Центр творчества "Юный художник"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располагается вблизи окон и вдали от центров, </a:t>
            </a:r>
            <a:r>
              <a:rPr lang="ru-RU" sz="2000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которые предусматривают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высокую двигательную активность детей. Здесь  находится материал и оборудование для художественно-творческой деятельности: рисования, лепки и аппликации. По желанию ребенок может найти и воспользоваться необходимым для воплощения своих творческих идей, замыслов, фантазии. К данному центру имеется свободный доступ.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25545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Созданная развивающая предметно-пространственная среда в нашей группе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обеспечивает детям чувство психологической защищенности, помогает формированию личности, развитию способностей и овладению разными способами деятельности. Оформление групповых помещений вызывает у детей чувство радости, эмоционально-положительное отношение к  ДОУ,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желание посещать его, обогащает новыми впечатлениями и знаниями, побуждает к активной, творческой деятельности, способствует их интеллектуальному развитию.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5lXWvAUp_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786058"/>
            <a:ext cx="7500958" cy="37504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6" name="Рисунок 5" descr="Feeg8dlrS1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00042"/>
            <a:ext cx="2428892" cy="3238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PZFSmhl3T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357166"/>
            <a:ext cx="2518158" cy="33575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643174" y="500042"/>
            <a:ext cx="378621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РОДИТЕЛЬСКАЯ ГОСТИНАЯ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–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лицо группы,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где отражена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вся суть, вся жизнь маленьких детей, а именно что они делают, чему научились.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Здесь мы знакомим родителями с методами воспитания, помогаем советами и консультациями, предоставляем важную информацию.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70Y6qA4wkes.jpg"/>
          <p:cNvPicPr>
            <a:picLocks noChangeAspect="1"/>
          </p:cNvPicPr>
          <p:nvPr/>
        </p:nvPicPr>
        <p:blipFill>
          <a:blip r:embed="rId5" cstate="print"/>
          <a:srcRect t="30096" r="14931" b="1050"/>
          <a:stretch>
            <a:fillRect/>
          </a:stretch>
        </p:blipFill>
        <p:spPr>
          <a:xfrm>
            <a:off x="3571868" y="4000504"/>
            <a:ext cx="2250842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b3hy4FvWdIg.jpg"/>
          <p:cNvPicPr>
            <a:picLocks noChangeAspect="1"/>
          </p:cNvPicPr>
          <p:nvPr/>
        </p:nvPicPr>
        <p:blipFill>
          <a:blip r:embed="rId6" cstate="print"/>
          <a:srcRect l="7560" r="3240"/>
          <a:stretch>
            <a:fillRect/>
          </a:stretch>
        </p:blipFill>
        <p:spPr>
          <a:xfrm>
            <a:off x="6000760" y="4000504"/>
            <a:ext cx="2911808" cy="2448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ezcsawkFEjk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437" y="4000504"/>
            <a:ext cx="3238523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4282" y="428604"/>
            <a:ext cx="8715436" cy="2215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Выставка продуктов детского творчества </a:t>
            </a:r>
            <a:r>
              <a:rPr lang="ru-RU" sz="2000" dirty="0" smtClean="0">
                <a:solidFill>
                  <a:srgbClr val="002060"/>
                </a:solidFill>
              </a:rPr>
              <a:t>"</a:t>
            </a:r>
            <a:r>
              <a:rPr lang="ru-RU" sz="2000" dirty="0" smtClean="0">
                <a:solidFill>
                  <a:srgbClr val="002060"/>
                </a:solidFill>
              </a:rPr>
              <a:t>Вернисаж«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оформлена </a:t>
            </a:r>
            <a:r>
              <a:rPr lang="ru-RU" sz="2000" dirty="0" smtClean="0">
                <a:solidFill>
                  <a:srgbClr val="002060"/>
                </a:solidFill>
              </a:rPr>
              <a:t>металлическими багетами с прищепками, на которые вывешиваются работы, и переносной полочкой для лепки со значками детей для размещения детских поделок.</a:t>
            </a: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1714488"/>
            <a:ext cx="81439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Для привлечения родителей  к совместной с детьми творческой деятельности  и пополнения РППС регулярно проводим тематические творческие конкурсы.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Nd7swMhTD-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928934"/>
            <a:ext cx="4286281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20211018_1741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928935"/>
            <a:ext cx="4286248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1eACu5goth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285992"/>
            <a:ext cx="514353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Рабочий сектор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обеспечивает игровую, познавательную, исследовательскую и творческую активность всех воспитанников. Занимает примерно 25% группы и состоит из: центра познавательной и исследовательской деятельности, центра математического развития, центра развития речи и моторики, центр книги и центр патриотического воспитания.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9137904" cy="6858000"/>
          </a:xfrm>
          <a:prstGeom prst="rect">
            <a:avLst/>
          </a:prstGeom>
        </p:spPr>
      </p:pic>
      <p:pic>
        <p:nvPicPr>
          <p:cNvPr id="6" name="Рисунок 5" descr="tgZ6QnLI8v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571612"/>
            <a:ext cx="2732471" cy="3643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071802" y="785794"/>
            <a:ext cx="2928958" cy="53860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Центр математики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оснащен атрибутами и материалами, позволяющими детям отрабатывать навыки, закреплять уже имеющиеся знания и умения, открывать для себя новое в области математики.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Детям предоставляется возможность в свободное от занятий время выбрать интересующую их игру, пособие математического содержания и играть индивидуально или совместно с другими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детьми.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Oo3VM7bI7NM.jpg"/>
          <p:cNvPicPr>
            <a:picLocks noChangeAspect="1"/>
          </p:cNvPicPr>
          <p:nvPr/>
        </p:nvPicPr>
        <p:blipFill>
          <a:blip r:embed="rId4" cstate="print"/>
          <a:srcRect l="18012"/>
          <a:stretch>
            <a:fillRect/>
          </a:stretch>
        </p:blipFill>
        <p:spPr>
          <a:xfrm>
            <a:off x="6171922" y="1714488"/>
            <a:ext cx="287514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358346" cy="7023442"/>
          </a:xfrm>
          <a:prstGeom prst="rect">
            <a:avLst/>
          </a:prstGeom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928670"/>
            <a:ext cx="4143404" cy="48936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речевого развития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включает в себя: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- игры на развитие мелкой моторики рук (различные виды шнуровок, вкладыши, прищепки, мозаики, вкладыши);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-игры на развитие связной речи, внимания, памяти, воображения;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-различные дидактические пособия, сюжетные картинки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YnIi9nbsM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719" y="571480"/>
            <a:ext cx="4232702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575"/>
            <a:ext cx="9144000" cy="6862575"/>
          </a:xfrm>
          <a:prstGeom prst="rect">
            <a:avLst/>
          </a:prstGeom>
        </p:spPr>
      </p:pic>
      <p:pic>
        <p:nvPicPr>
          <p:cNvPr id="6" name="Рисунок 5" descr="O1az5TufP-E.jpg"/>
          <p:cNvPicPr>
            <a:picLocks noChangeAspect="1"/>
          </p:cNvPicPr>
          <p:nvPr/>
        </p:nvPicPr>
        <p:blipFill>
          <a:blip r:embed="rId3"/>
          <a:srcRect l="21931" t="5249" b="10499"/>
          <a:stretch>
            <a:fillRect/>
          </a:stretch>
        </p:blipFill>
        <p:spPr>
          <a:xfrm>
            <a:off x="6285608" y="1951077"/>
            <a:ext cx="2639341" cy="3797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O6h3LSOd8l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2" y="2000240"/>
            <a:ext cx="2786083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143240" y="500042"/>
            <a:ext cx="3000396" cy="58169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патриотического воспитания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Центр патриотического воспитания несет функцию приобщения детей к любви к семье, родному краю, Родине в целом. В уголке находятся государственные символы России, поделки народного творчества, куклы в национальных костюмах.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В младшей группе дети получают первоначальные знания о Родине. Акцент делается на самых простых деталях, чтобы малышам было под силу их освоить. В патриотическом уголке мы    разместили информацию  о нашем родном городе, о богатстве родного края, его растительном и животном мире.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7904" cy="6858000"/>
          </a:xfrm>
          <a:prstGeom prst="rect">
            <a:avLst/>
          </a:prstGeom>
        </p:spPr>
      </p:pic>
      <p:pic>
        <p:nvPicPr>
          <p:cNvPr id="5" name="Рисунок 4" descr="oMqk7VDPGo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8604"/>
            <a:ext cx="2411015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1KiLzCkwdy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28604"/>
            <a:ext cx="2952771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786182" y="3500438"/>
            <a:ext cx="5214974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Обеспечен свободный доступ детей к объектам и материалам, которые периодически меняются. Здесь содержатся различные виды комнатных растений, на которых удобно демонстрировать видоизменения частей растения, инструменты по уходу за этими растениями: палочки для рыхления, пульверизатор, лейки и др.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1" name="Рисунок 10" descr="Tqt_KGQ8Ii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929066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786182" y="2714620"/>
            <a:ext cx="521497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Центр природы  "Юные защитники природы"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1219</Words>
  <Application>Microsoft Office PowerPoint</Application>
  <PresentationFormat>Экран (4:3)</PresentationFormat>
  <Paragraphs>83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38</cp:revision>
  <dcterms:created xsi:type="dcterms:W3CDTF">2021-10-15T04:07:47Z</dcterms:created>
  <dcterms:modified xsi:type="dcterms:W3CDTF">2021-10-20T11:08:50Z</dcterms:modified>
</cp:coreProperties>
</file>