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1" r:id="rId4"/>
    <p:sldId id="260" r:id="rId5"/>
    <p:sldId id="262" r:id="rId6"/>
    <p:sldId id="263" r:id="rId7"/>
    <p:sldId id="265" r:id="rId8"/>
    <p:sldId id="26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9B0E1B1-656A-4292-A0E8-559206EA7485}" type="datetimeFigureOut">
              <a:rPr lang="ru-RU" smtClean="0"/>
              <a:pPr/>
              <a:t>29.10.2018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312130F-7BF5-4963-84E0-8800D2B0EBF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1500174"/>
            <a:ext cx="7406640" cy="1472184"/>
          </a:xfrm>
        </p:spPr>
        <p:txBody>
          <a:bodyPr/>
          <a:lstStyle/>
          <a:p>
            <a:pPr algn="ctr"/>
            <a:r>
              <a:rPr lang="ru-RU" dirty="0" smtClean="0"/>
              <a:t>Наша </a:t>
            </a:r>
            <a:r>
              <a:rPr lang="ru-RU" smtClean="0"/>
              <a:t>семейная экскурсия к озеру </a:t>
            </a:r>
            <a:r>
              <a:rPr lang="ru-RU" dirty="0" smtClean="0"/>
              <a:t>Щучье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4286256"/>
            <a:ext cx="6929486" cy="209507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Выполнила ученица 6 класса </a:t>
            </a:r>
          </a:p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Лебедева Мария</a:t>
            </a:r>
          </a:p>
          <a:p>
            <a:pPr algn="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МОУ «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Кокшамарская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СОШ им. И. С.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Ключникова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– </a:t>
            </a:r>
            <a:r>
              <a:rPr lang="ru-RU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Палантая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 РМЭ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«Щучье»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4038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.</a:t>
            </a:r>
            <a:r>
              <a:rPr lang="ru-RU" dirty="0"/>
              <a:t> </a:t>
            </a:r>
            <a:br>
              <a:rPr lang="ru-RU" dirty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Озеро Щучье достигает в ширину300 метров, его длина - 400 метров.</a:t>
            </a:r>
            <a:br>
              <a:rPr lang="ru-RU" dirty="0" smtClean="0"/>
            </a:br>
            <a:r>
              <a:rPr lang="ru-RU" dirty="0" smtClean="0"/>
              <a:t>Озеро сравнительно неглубокое.  </a:t>
            </a:r>
            <a:endParaRPr lang="ru-RU" dirty="0"/>
          </a:p>
        </p:txBody>
      </p:sp>
      <p:pic>
        <p:nvPicPr>
          <p:cNvPr id="6" name="Содержимое 5" descr="ÐÐ·ÐµÑÐ¾ Ð©ÑÑÑÐµ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857364"/>
            <a:ext cx="4434286" cy="4379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Красота –незабываемая!</a:t>
            </a:r>
            <a:endParaRPr lang="ru-RU" dirty="0"/>
          </a:p>
        </p:txBody>
      </p:sp>
      <p:pic>
        <p:nvPicPr>
          <p:cNvPr id="11" name="Содержимое 10" descr="https://pp.userapi.com/c845419/v845419400/11650f/f6X0Xi0QACQ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67544" y="2204864"/>
            <a:ext cx="4752528" cy="35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Озеро постоянно </a:t>
            </a:r>
            <a:r>
              <a:rPr lang="ru-RU" dirty="0" err="1" smtClean="0"/>
              <a:t>подпитывается</a:t>
            </a:r>
            <a:r>
              <a:rPr lang="ru-RU" dirty="0" smtClean="0"/>
              <a:t> болотными ручьями и родничками, что придает озеру особый красноватый оттенок. </a:t>
            </a:r>
            <a:br>
              <a:rPr lang="ru-RU" dirty="0" smtClean="0"/>
            </a:br>
            <a:r>
              <a:rPr lang="ru-RU" dirty="0" smtClean="0"/>
              <a:t>Коричневатый цвет озера обуславливается тем, что на две трети озеро окружают болота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Расположение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276088" y="1196752"/>
            <a:ext cx="3657600" cy="499068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  Озеро Щучье лежит в междуречье Большой и Малой </a:t>
            </a:r>
            <a:r>
              <a:rPr lang="ru-RU" dirty="0" err="1"/>
              <a:t>Кокшаги</a:t>
            </a:r>
            <a:r>
              <a:rPr lang="ru-RU" dirty="0"/>
              <a:t> в 26 км. </a:t>
            </a:r>
            <a:r>
              <a:rPr lang="ru-RU" dirty="0" smtClean="0"/>
              <a:t>от Йошкар-Олы</a:t>
            </a:r>
          </a:p>
          <a:p>
            <a:r>
              <a:rPr lang="ru-RU" dirty="0" smtClean="0"/>
              <a:t> от </a:t>
            </a:r>
            <a:r>
              <a:rPr lang="ru-RU" dirty="0"/>
              <a:t>трассы </a:t>
            </a:r>
            <a:r>
              <a:rPr lang="ru-RU" dirty="0" smtClean="0"/>
              <a:t>Йошкар-Ола – </a:t>
            </a:r>
            <a:r>
              <a:rPr lang="ru-RU" dirty="0" err="1" smtClean="0"/>
              <a:t>Кокшайск</a:t>
            </a:r>
            <a:r>
              <a:rPr lang="ru-RU" dirty="0" smtClean="0"/>
              <a:t> в 6 км</a:t>
            </a:r>
          </a:p>
          <a:p>
            <a:r>
              <a:rPr lang="ru-RU" dirty="0"/>
              <a:t> На пути встречаются новые и заброшенные окопы, блиндажи, полуразрушенные укрепления 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4332848" cy="3250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5418" y="4753980"/>
            <a:ext cx="2852686" cy="1912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35576"/>
            <a:ext cx="2475906" cy="193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148064" y="274320"/>
            <a:ext cx="3785624" cy="1143000"/>
          </a:xfrm>
        </p:spPr>
        <p:txBody>
          <a:bodyPr/>
          <a:lstStyle/>
          <a:p>
            <a:pPr algn="r"/>
            <a:r>
              <a:rPr lang="ru-RU" dirty="0" smtClean="0"/>
              <a:t>Много рыбы</a:t>
            </a:r>
            <a:endParaRPr lang="ru-RU" dirty="0"/>
          </a:p>
        </p:txBody>
      </p:sp>
      <p:pic>
        <p:nvPicPr>
          <p:cNvPr id="8" name="Содержимое 7" descr="https://pp.userapi.com/c849428/v849428400/a0415/ERxJbdZhF9Q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539552" y="2924944"/>
            <a:ext cx="4553148" cy="35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  Название озера говорит само за себя - раньше тут обильно водились щуки. До конца 70-х годов, по рассказам старожилов, озеро славилось крупными экземплярами щук - до 35 кг. Рыба в озере водится и </a:t>
            </a:r>
            <a:r>
              <a:rPr lang="ru-RU" dirty="0" smtClean="0"/>
              <a:t>сейчас.</a:t>
            </a:r>
          </a:p>
          <a:p>
            <a:r>
              <a:rPr lang="ru-RU" dirty="0"/>
              <a:t>П</a:t>
            </a:r>
            <a:r>
              <a:rPr lang="ru-RU" dirty="0" smtClean="0"/>
              <a:t>итания </a:t>
            </a:r>
            <a:r>
              <a:rPr lang="ru-RU" dirty="0"/>
              <a:t>в озере достаточно, а зимой озеро не "задыхается" из-за болотных ручьёв, которые снабжают воду кислородом.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17" y="260648"/>
            <a:ext cx="4464496" cy="27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4320"/>
            <a:ext cx="4505704" cy="1143000"/>
          </a:xfrm>
        </p:spPr>
        <p:txBody>
          <a:bodyPr/>
          <a:lstStyle/>
          <a:p>
            <a:pPr algn="r"/>
            <a:r>
              <a:rPr lang="ru-RU" dirty="0" smtClean="0"/>
              <a:t>Вечерняя красота</a:t>
            </a:r>
            <a:endParaRPr lang="ru-RU" dirty="0"/>
          </a:p>
        </p:txBody>
      </p:sp>
      <p:pic>
        <p:nvPicPr>
          <p:cNvPr id="5" name="Содержимое 4" descr="http://www.12rus.ru/images/dokument_3232_2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52402" y="332656"/>
            <a:ext cx="410445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8024" y="1340768"/>
            <a:ext cx="4145664" cy="540060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Особенно красиво Щучье утром или вечером, особенно стоит побывать тут на закате, когда багровое низкое солнце освещает воду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От такого света вода в озере краснеет еще сильнее и превращается в безмолвное багряное стекло, которое едва колеблется от рыбьей игры около поверхности. </a:t>
            </a:r>
            <a:endParaRPr lang="ru-RU" dirty="0" smtClean="0"/>
          </a:p>
          <a:p>
            <a:r>
              <a:rPr lang="ru-RU" dirty="0" smtClean="0"/>
              <a:t>На </a:t>
            </a:r>
            <a:r>
              <a:rPr lang="ru-RU" dirty="0"/>
              <a:t>таком рдяном стекле особенно красиво выделяются желтые кувшинки, словно вырезанные из позолоченного пергамента, а плавающие листья озерных лилий, будто подставка для такого чуда природы.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33056"/>
            <a:ext cx="3482934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Обилие ягод</a:t>
            </a:r>
            <a:endParaRPr lang="ru-RU" dirty="0"/>
          </a:p>
        </p:txBody>
      </p:sp>
      <p:pic>
        <p:nvPicPr>
          <p:cNvPr id="5" name="Содержимое 5" descr="https://pp.userapi.com/c850432/v850432271/2d48c/9G1HRpF_9f8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195736" y="3789040"/>
            <a:ext cx="3184996" cy="2838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Окрестных мест</a:t>
            </a:r>
            <a:r>
              <a:rPr lang="ru-RU" dirty="0"/>
              <a:t>а</a:t>
            </a:r>
            <a:r>
              <a:rPr lang="ru-RU" dirty="0" smtClean="0"/>
              <a:t> </a:t>
            </a:r>
            <a:r>
              <a:rPr lang="ru-RU" dirty="0"/>
              <a:t>славятся обилием ягод - черники, голубики, </a:t>
            </a:r>
            <a:r>
              <a:rPr lang="ru-RU" dirty="0" smtClean="0"/>
              <a:t>брусники, малины  </a:t>
            </a:r>
            <a:r>
              <a:rPr lang="ru-RU" dirty="0"/>
              <a:t>и грибов, в том числе - первосортных </a:t>
            </a:r>
            <a:r>
              <a:rPr lang="ru-RU" dirty="0" smtClean="0"/>
              <a:t>белых.</a:t>
            </a:r>
          </a:p>
          <a:p>
            <a:r>
              <a:rPr lang="ru-RU" dirty="0" smtClean="0"/>
              <a:t> А рядом </a:t>
            </a:r>
            <a:r>
              <a:rPr lang="ru-RU" dirty="0"/>
              <a:t>в болотах - много </a:t>
            </a:r>
            <a:r>
              <a:rPr lang="ru-RU" dirty="0" smtClean="0"/>
              <a:t>клюквы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56" y="332657"/>
            <a:ext cx="2656033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2752349" cy="171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Архив семейного фотоальбома.</a:t>
            </a:r>
          </a:p>
          <a:p>
            <a:r>
              <a:rPr lang="ru-RU" dirty="0" smtClean="0"/>
              <a:t>Сайты интернета.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274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</TotalTime>
  <Words>186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Наша семейная экскурсия к озеру Щучье</vt:lpstr>
      <vt:lpstr>«Щучье»</vt:lpstr>
      <vt:lpstr>Красота –незабываемая!</vt:lpstr>
      <vt:lpstr>Расположение</vt:lpstr>
      <vt:lpstr>Много рыбы</vt:lpstr>
      <vt:lpstr>Вечерняя красота</vt:lpstr>
      <vt:lpstr>Обилие ягод</vt:lpstr>
      <vt:lpstr>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Озеро Щучье.</dc:title>
  <dc:creator>Luda</dc:creator>
  <cp:lastModifiedBy>кабинет ОБЖ</cp:lastModifiedBy>
  <cp:revision>12</cp:revision>
  <dcterms:created xsi:type="dcterms:W3CDTF">2018-10-23T15:14:20Z</dcterms:created>
  <dcterms:modified xsi:type="dcterms:W3CDTF">2018-10-29T08:35:48Z</dcterms:modified>
</cp:coreProperties>
</file>