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9" r:id="rId3"/>
    <p:sldId id="282" r:id="rId4"/>
    <p:sldId id="283" r:id="rId5"/>
    <p:sldId id="284" r:id="rId6"/>
    <p:sldId id="286" r:id="rId7"/>
    <p:sldId id="288" r:id="rId8"/>
    <p:sldId id="285" r:id="rId9"/>
    <p:sldId id="289" r:id="rId10"/>
    <p:sldId id="292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4" autoAdjust="0"/>
    <p:restoredTop sz="94660"/>
  </p:normalViewPr>
  <p:slideViewPr>
    <p:cSldViewPr>
      <p:cViewPr varScale="1">
        <p:scale>
          <a:sx n="106" d="100"/>
          <a:sy n="106" d="100"/>
        </p:scale>
        <p:origin x="-4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DCE8-D572-490F-B154-96F4AA9A8C0A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3BB7-889D-4A90-9339-E980308DC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DCE8-D572-490F-B154-96F4AA9A8C0A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3BB7-889D-4A90-9339-E980308DC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DCE8-D572-490F-B154-96F4AA9A8C0A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3BB7-889D-4A90-9339-E980308DC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DCE8-D572-490F-B154-96F4AA9A8C0A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3BB7-889D-4A90-9339-E980308DC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DCE8-D572-490F-B154-96F4AA9A8C0A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3BB7-889D-4A90-9339-E980308DC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DCE8-D572-490F-B154-96F4AA9A8C0A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3BB7-889D-4A90-9339-E980308DC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DCE8-D572-490F-B154-96F4AA9A8C0A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3BB7-889D-4A90-9339-E980308DC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DCE8-D572-490F-B154-96F4AA9A8C0A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3BB7-889D-4A90-9339-E980308DC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DCE8-D572-490F-B154-96F4AA9A8C0A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3BB7-889D-4A90-9339-E980308DC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DCE8-D572-490F-B154-96F4AA9A8C0A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3BB7-889D-4A90-9339-E980308DC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DCE8-D572-490F-B154-96F4AA9A8C0A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23BB7-889D-4A90-9339-E980308DC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7DCE8-D572-490F-B154-96F4AA9A8C0A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23BB7-889D-4A90-9339-E980308DC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3312368"/>
          </a:xfrm>
        </p:spPr>
        <p:txBody>
          <a:bodyPr>
            <a:normAutofit/>
          </a:bodyPr>
          <a:lstStyle/>
          <a:p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b="1" dirty="0">
              <a:effectLst/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805264"/>
            <a:ext cx="6400800" cy="720080"/>
          </a:xfrm>
        </p:spPr>
        <p:txBody>
          <a:bodyPr>
            <a:normAutofit/>
          </a:bodyPr>
          <a:lstStyle/>
          <a:p>
            <a:endParaRPr lang="ru-RU" dirty="0">
              <a:latin typeface="Arial Narrow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31794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imnastikadljaglazprirabotezakompjuterom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6632"/>
            <a:ext cx="9144000" cy="6749749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"/>
            <a:ext cx="6382979" cy="734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Создание анимации в </a:t>
            </a:r>
            <a:r>
              <a:rPr lang="ru-RU" dirty="0" err="1" smtClean="0"/>
              <a:t>Scratch</a:t>
            </a:r>
            <a:endParaRPr lang="ru-RU" dirty="0"/>
          </a:p>
        </p:txBody>
      </p:sp>
      <p:pic>
        <p:nvPicPr>
          <p:cNvPr id="5" name="Содержимое 4" descr="index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8143" y="1184946"/>
            <a:ext cx="8888353" cy="4977478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Выбрать фон для сцены.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фон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196752"/>
            <a:ext cx="6840760" cy="5500732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Выбрать спрайт.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спрайт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052736"/>
            <a:ext cx="6569316" cy="5697041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Выбрать костюмы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костюм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836712"/>
            <a:ext cx="9601066" cy="54006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Придать движение герою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движение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908720"/>
            <a:ext cx="6048672" cy="7752741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Смена костюма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3795" y="980728"/>
            <a:ext cx="4502461" cy="5903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Работа над проектом.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/>
              <a:t>1.Необходимо </a:t>
            </a:r>
            <a:r>
              <a:rPr lang="ru-RU" dirty="0" smtClean="0"/>
              <a:t>выбрать фон.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2.</a:t>
            </a:r>
            <a:r>
              <a:rPr lang="ru-RU" dirty="0" smtClean="0"/>
              <a:t>Кот </a:t>
            </a:r>
            <a:r>
              <a:rPr lang="ru-RU" dirty="0" smtClean="0"/>
              <a:t>идет слева направо до </a:t>
            </a:r>
            <a:r>
              <a:rPr lang="ru-RU" dirty="0" smtClean="0"/>
              <a:t>конца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3.</a:t>
            </a:r>
            <a:r>
              <a:rPr lang="ru-RU" dirty="0" smtClean="0"/>
              <a:t>говорит привет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4.</a:t>
            </a:r>
            <a:r>
              <a:rPr lang="ru-RU" dirty="0" smtClean="0"/>
              <a:t>поворачивается </a:t>
            </a:r>
            <a:r>
              <a:rPr lang="ru-RU" dirty="0" smtClean="0"/>
              <a:t>на 90 градусов, ждет 3 </a:t>
            </a:r>
            <a:r>
              <a:rPr lang="ru-RU" dirty="0" smtClean="0"/>
              <a:t>секунды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5.</a:t>
            </a:r>
            <a:r>
              <a:rPr lang="ru-RU" dirty="0" smtClean="0"/>
              <a:t>возвращается назад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6.</a:t>
            </a:r>
            <a:r>
              <a:rPr lang="ru-RU" dirty="0" smtClean="0"/>
              <a:t>превращается </a:t>
            </a:r>
            <a:r>
              <a:rPr lang="ru-RU" dirty="0" smtClean="0"/>
              <a:t>в летучую мышь (меняет костюм)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7.</a:t>
            </a:r>
            <a:r>
              <a:rPr lang="ru-RU" dirty="0" smtClean="0"/>
              <a:t>летит </a:t>
            </a:r>
            <a:r>
              <a:rPr lang="ru-RU" dirty="0" smtClean="0"/>
              <a:t>по диагонали, спрашивает в конце « Как дела?». 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-603448"/>
            <a:ext cx="4354950" cy="8064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400</TotalTime>
  <Words>71</Words>
  <Application>Microsoft Office PowerPoint</Application>
  <PresentationFormat>Экран (4:3)</PresentationFormat>
  <Paragraphs>15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 </vt:lpstr>
      <vt:lpstr>Создание анимации в Scratch</vt:lpstr>
      <vt:lpstr>Выбрать фон для сцены. </vt:lpstr>
      <vt:lpstr>Выбрать спрайт. </vt:lpstr>
      <vt:lpstr>Выбрать костюмы </vt:lpstr>
      <vt:lpstr>Придать движение герою </vt:lpstr>
      <vt:lpstr>Смена костюма </vt:lpstr>
      <vt:lpstr>Работа над проектом.</vt:lpstr>
      <vt:lpstr>Слайд 9</vt:lpstr>
      <vt:lpstr>Слайд 10</vt:lpstr>
      <vt:lpstr>Слайд 11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</dc:creator>
  <cp:lastModifiedBy>NatArk</cp:lastModifiedBy>
  <cp:revision>32</cp:revision>
  <dcterms:created xsi:type="dcterms:W3CDTF">2011-11-21T14:45:45Z</dcterms:created>
  <dcterms:modified xsi:type="dcterms:W3CDTF">2023-10-31T03:48:46Z</dcterms:modified>
</cp:coreProperties>
</file>