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67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76.jpg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g"/><Relationship Id="rId5" Type="http://schemas.openxmlformats.org/officeDocument/2006/relationships/image" Target="../media/image80.jpg"/><Relationship Id="rId4" Type="http://schemas.openxmlformats.org/officeDocument/2006/relationships/image" Target="../media/image7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4.png"/><Relationship Id="rId4" Type="http://schemas.openxmlformats.org/officeDocument/2006/relationships/image" Target="../media/image83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273630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sz="3600" dirty="0" smtClean="0"/>
              <a:t>Дидактическая игра – </a:t>
            </a:r>
            <a:r>
              <a:rPr lang="ru-RU" sz="3600" dirty="0" smtClean="0"/>
              <a:t>презентация</a:t>
            </a:r>
            <a:br>
              <a:rPr lang="ru-RU" sz="3600" dirty="0" smtClean="0"/>
            </a:br>
            <a:r>
              <a:rPr lang="ru-RU" sz="3600" dirty="0" smtClean="0"/>
              <a:t>по лексической теме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6000" dirty="0" smtClean="0">
                <a:solidFill>
                  <a:srgbClr val="FF0000"/>
                </a:solidFill>
              </a:rPr>
              <a:t>«ДИКИЕ ЖИВОТНЫЕ»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365104"/>
            <a:ext cx="7854696" cy="20162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0000" lnSpcReduction="20000"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читель-логопед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д/с № 45</a:t>
            </a:r>
          </a:p>
          <a:p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Е.Н.Раскаткина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Арзамас, 2018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2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5400" b="1" dirty="0" smtClean="0"/>
              <a:t>«Считаем до 5»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94" b="96907" l="9653" r="899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2466975" cy="184785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3" y="3212976"/>
            <a:ext cx="24685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72816"/>
            <a:ext cx="24685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41668"/>
            <a:ext cx="24685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592" y="4352925"/>
            <a:ext cx="24685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48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Д/И  «4 ЛИШНИЙ»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1"/>
            <a:ext cx="3392306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2448272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59062"/>
            <a:ext cx="3392306" cy="241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00186"/>
            <a:ext cx="3334428" cy="236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23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412776"/>
            <a:ext cx="3281189" cy="244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115269"/>
            <a:ext cx="3281189" cy="2457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08303" y="2852936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С ветки на ветку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Могу я летать.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Рыженький хвост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Никому не поймать.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Некогда летом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В лесу мне играть 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Надо грибы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Для зимы собирать.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щебет бел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68344" y="59633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8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58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09120"/>
            <a:ext cx="3138054" cy="20882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98" y="1124743"/>
            <a:ext cx="3166476" cy="23718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3968" y="1124743"/>
            <a:ext cx="38164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стволе, в дереве большом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отличный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белкин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дом.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нём уютно и тепло.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за домик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тот?...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496544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96544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532" y="5046696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188640"/>
            <a:ext cx="6768752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Где живет и чем питается?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9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«Считаем  до  5»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2143125" cy="214312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8277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00" y="465455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465455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98884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9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5400" b="1" dirty="0" smtClean="0"/>
              <a:t>Д/И «4  ЛИШНИЙ»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40"/>
            <a:ext cx="3054168" cy="203241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80271"/>
            <a:ext cx="3054168" cy="222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3407083" cy="203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200" y="4180271"/>
            <a:ext cx="3407083" cy="222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39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346083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50036"/>
            <a:ext cx="3460838" cy="25956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07904" y="1340768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Лесом катится клубок,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него колючий бок.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охотится ночами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жуками и мышами.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ежик фырчи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0392" y="6036065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56" y="4050036"/>
            <a:ext cx="3851124" cy="259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85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4784"/>
            <a:ext cx="3000747" cy="22519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" y="4310220"/>
            <a:ext cx="3026478" cy="22151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24765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869160"/>
            <a:ext cx="244792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16" y="2700823"/>
            <a:ext cx="2514600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00823"/>
            <a:ext cx="2506746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548680"/>
            <a:ext cx="5040560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Где живет и чем питается?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746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«Считаем до 5»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88840"/>
            <a:ext cx="2438400" cy="1828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903240"/>
            <a:ext cx="2438400" cy="18288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3204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0324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9648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Д/И «4 ЛИШНИЙ»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75932"/>
            <a:ext cx="3355060" cy="222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20645"/>
            <a:ext cx="2932260" cy="219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848" y="4520645"/>
            <a:ext cx="3157202" cy="212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75931"/>
            <a:ext cx="2969890" cy="222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0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00951"/>
            <a:ext cx="83058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З А Д А Ч 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843951"/>
            <a:ext cx="4950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Вводить в активный словарь названия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диких животных и  их детенышей.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Расширять глагольный словарь за счет слов-действий, обозначающих подачу голоса различных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животных.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Развивать умение согласовывать существительные с числительными.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rPr>
              <a:t>Развивать умение классифицировать предметы по существенному признаку, обобщать.</a:t>
            </a:r>
          </a:p>
        </p:txBody>
      </p:sp>
    </p:spTree>
    <p:extLst>
      <p:ext uri="{BB962C8B-B14F-4D97-AF65-F5344CB8AC3E}">
        <p14:creationId xmlns:p14="http://schemas.microsoft.com/office/powerpoint/2010/main" val="3267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3168352" cy="23732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78" y="4010584"/>
            <a:ext cx="3182386" cy="2154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91" y="4010584"/>
            <a:ext cx="3847714" cy="2154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59" y="1268760"/>
            <a:ext cx="46601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Дружбу водит лишь с лисой,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зверь сердитый, злой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зубами щёлк да щёлк,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страшный серый…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36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608167"/>
            <a:ext cx="3018899" cy="22641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37112"/>
            <a:ext cx="3018899" cy="22339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548680"/>
            <a:ext cx="6912768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Где живет и чем питается?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706" y="4899447"/>
            <a:ext cx="258127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40" y="4899447"/>
            <a:ext cx="216438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129360"/>
            <a:ext cx="1650677" cy="1650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40" y="3141758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90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«Считаем до 5»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0000" l="6667" r="94444">
                        <a14:backgroundMark x1="78333" y1="5714" x2="78333" y2="5714"/>
                        <a14:backgroundMark x1="72778" y1="9286" x2="72778" y2="9286"/>
                        <a14:backgroundMark x1="64444" y1="12500" x2="64444" y2="12500"/>
                        <a14:backgroundMark x1="53889" y1="12500" x2="53889" y2="12500"/>
                        <a14:backgroundMark x1="46667" y1="9643" x2="46667" y2="9643"/>
                        <a14:backgroundMark x1="39444" y1="5714" x2="39444" y2="5714"/>
                        <a14:backgroundMark x1="23889" y1="5000" x2="23889" y2="5000"/>
                        <a14:backgroundMark x1="21111" y1="11429" x2="21111" y2="11429"/>
                        <a14:backgroundMark x1="18333" y1="18214" x2="18333" y2="18214"/>
                        <a14:backgroundMark x1="13889" y1="23929" x2="13889" y2="23929"/>
                        <a14:backgroundMark x1="8889" y1="28929" x2="8889" y2="28929"/>
                        <a14:backgroundMark x1="9444" y1="61786" x2="9444" y2="61786"/>
                        <a14:backgroundMark x1="16111" y1="68571" x2="16111" y2="68571"/>
                        <a14:backgroundMark x1="23333" y1="73571" x2="23333" y2="73571"/>
                        <a14:backgroundMark x1="32222" y1="86786" x2="32222" y2="86786"/>
                        <a14:backgroundMark x1="38889" y1="86786" x2="38889" y2="86786"/>
                        <a14:backgroundMark x1="32778" y1="82500" x2="32778" y2="82500"/>
                        <a14:backgroundMark x1="26667" y1="78929" x2="26667" y2="78929"/>
                        <a14:backgroundMark x1="71667" y1="85000" x2="71667" y2="85000"/>
                        <a14:backgroundMark x1="72778" y1="83571" x2="72778" y2="83571"/>
                        <a14:backgroundMark x1="74444" y1="80357" x2="74444" y2="78929"/>
                        <a14:backgroundMark x1="77222" y1="75357" x2="77222" y2="75357"/>
                        <a14:backgroundMark x1="80556" y1="71429" x2="80556" y2="71429"/>
                        <a14:backgroundMark x1="85556" y1="65714" x2="85556" y2="65714"/>
                        <a14:backgroundMark x1="85556" y1="6786" x2="85556" y2="6786"/>
                        <a14:backgroundMark x1="89444" y1="12857" x2="89444" y2="1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1714500" cy="2667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363" y="4262489"/>
            <a:ext cx="1719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74" y="2996952"/>
            <a:ext cx="1719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53621"/>
            <a:ext cx="1719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85534"/>
            <a:ext cx="1719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44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Д/И «4 ЛИШНИЙ»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3102">
            <a:off x="5862265" y="2171209"/>
            <a:ext cx="2867477" cy="231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5524">
            <a:off x="1594398" y="4029721"/>
            <a:ext cx="2574578" cy="2399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355" y="466650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75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1088"/>
            <a:ext cx="3240360" cy="25160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2547"/>
            <a:ext cx="3240360" cy="27851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905" y="4221088"/>
            <a:ext cx="3780940" cy="25160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6015" y="1232547"/>
            <a:ext cx="436582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любитель грызть морковку,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 капусту очень ловко,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Скачет он то тут, то там,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полям и по лесам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Серый, белый и косой,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Кто, скажите, он такой? 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крик зай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55137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4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5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Где живет и чем питается?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2755379" cy="17552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65105"/>
            <a:ext cx="2755379" cy="2063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251" y="1988840"/>
            <a:ext cx="2740821" cy="1827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992" y="3429000"/>
            <a:ext cx="2331259" cy="2664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685904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2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Д/И «4 ЛИШНИЙ»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060848"/>
            <a:ext cx="2647181" cy="26471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94" y="505168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2592288" cy="236176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38765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70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Дикие животные наших лесов.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8604448" cy="4399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1055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9" y="1124744"/>
            <a:ext cx="4114743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" y="3678994"/>
            <a:ext cx="4114742" cy="26546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1124744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В чаще он лесной живет,</a:t>
            </a:r>
            <a:b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Сладкоежкою слывет.</a:t>
            </a:r>
            <a:b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Летом ест малину, мёд,</a:t>
            </a:r>
            <a:b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Лапу зиму всю сосёт.</a:t>
            </a:r>
            <a:b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Может  громко зареветь,</a:t>
            </a:r>
            <a:b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А зовут его</a:t>
            </a:r>
            <a:r>
              <a:rPr lang="ru-RU" sz="2400" b="1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ычание медвед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39208" y="619884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227" y="3696328"/>
            <a:ext cx="3989261" cy="265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0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3851920" cy="26729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071"/>
            <a:ext cx="3851920" cy="27809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1700809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январе мишутка спит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этой комнате сопит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Веток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листиков в ней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зовут ее…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494" y="3270469"/>
            <a:ext cx="2466975" cy="1847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270469"/>
            <a:ext cx="1847850" cy="2466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4757235"/>
            <a:ext cx="2016224" cy="20162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332656"/>
            <a:ext cx="7488832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Где живет и чем питается?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589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«Считаем до 5»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0" b="8969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88840"/>
            <a:ext cx="2991672" cy="22322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31" b="89796" l="9804" r="899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125" y="3356992"/>
            <a:ext cx="3063092" cy="2288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30607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778" y="3356992"/>
            <a:ext cx="30607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671" y="4572000"/>
            <a:ext cx="30607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95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Д/И «4 ЛИШНИЙ»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060848"/>
            <a:ext cx="3343229" cy="187220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180947"/>
            <a:ext cx="3343229" cy="250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35" y="4180948"/>
            <a:ext cx="3763133" cy="250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36" y="2060848"/>
            <a:ext cx="373542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22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dirty="0" smtClean="0"/>
              <a:t>МЕДВЕЖЬЯ СЕМЬЯ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20772"/>
            <a:ext cx="7999540" cy="4985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26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4"/>
            <a:ext cx="2987824" cy="19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5" y="3366692"/>
            <a:ext cx="2987823" cy="2987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471" y="3366692"/>
            <a:ext cx="4313969" cy="29878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9952" y="1052734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Не любит семечки из шишек,</a:t>
            </a:r>
            <a:b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А ловит бедных серых мышек.</a:t>
            </a:r>
            <a:b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Среди зверей она – краса!</a:t>
            </a:r>
            <a:b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Плутовка </a:t>
            </a: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рыжая…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тявканье лис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81518" y="58944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3184684" cy="237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2" y="4276087"/>
            <a:ext cx="3162624" cy="2368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1981582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Длинный домик под землей Извивается змеей.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коридор-дыра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73016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7301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4787627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620688"/>
            <a:ext cx="6840760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Где живет и чем питается?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33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1610</TotalTime>
  <Words>261</Words>
  <Application>Microsoft Office PowerPoint</Application>
  <PresentationFormat>Экран (4:3)</PresentationFormat>
  <Paragraphs>53</Paragraphs>
  <Slides>27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Дидактическая игра – презентация по лексической теме  «ДИКИЕ ЖИВОТНЫЕ»</vt:lpstr>
      <vt:lpstr>З А Д А Ч И</vt:lpstr>
      <vt:lpstr>Презентация PowerPoint</vt:lpstr>
      <vt:lpstr>Презентация PowerPoint</vt:lpstr>
      <vt:lpstr>«Считаем до 5»</vt:lpstr>
      <vt:lpstr>Д/И «4 ЛИШНИЙ»</vt:lpstr>
      <vt:lpstr>МЕДВЕЖЬЯ СЕМЬЯ</vt:lpstr>
      <vt:lpstr>Презентация PowerPoint</vt:lpstr>
      <vt:lpstr>Презентация PowerPoint</vt:lpstr>
      <vt:lpstr>«Считаем до 5»</vt:lpstr>
      <vt:lpstr>Д/И  «4 ЛИШНИЙ»</vt:lpstr>
      <vt:lpstr>Презентация PowerPoint</vt:lpstr>
      <vt:lpstr>Презентация PowerPoint</vt:lpstr>
      <vt:lpstr>«Считаем  до  5»</vt:lpstr>
      <vt:lpstr>Д/И «4  ЛИШНИЙ»</vt:lpstr>
      <vt:lpstr>Презентация PowerPoint</vt:lpstr>
      <vt:lpstr>Презентация PowerPoint</vt:lpstr>
      <vt:lpstr>«Считаем до 5»</vt:lpstr>
      <vt:lpstr>Д/И «4 ЛИШНИЙ»</vt:lpstr>
      <vt:lpstr>Презентация PowerPoint</vt:lpstr>
      <vt:lpstr>Презентация PowerPoint</vt:lpstr>
      <vt:lpstr>«Считаем до 5»</vt:lpstr>
      <vt:lpstr>Д/И «4 ЛИШНИЙ»</vt:lpstr>
      <vt:lpstr>Презентация PowerPoint</vt:lpstr>
      <vt:lpstr>Где живет и чем питается?</vt:lpstr>
      <vt:lpstr>Д/И «4 ЛИШНИЙ»</vt:lpstr>
      <vt:lpstr>Дикие животные наших лесов.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– презентация  «ДИКИЕ ЖИВОТНЫЕ»</dc:title>
  <dc:creator>User</dc:creator>
  <cp:lastModifiedBy>User</cp:lastModifiedBy>
  <cp:revision>35</cp:revision>
  <dcterms:created xsi:type="dcterms:W3CDTF">2017-02-03T17:08:14Z</dcterms:created>
  <dcterms:modified xsi:type="dcterms:W3CDTF">2018-02-23T17:56:56Z</dcterms:modified>
</cp:coreProperties>
</file>