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2" r:id="rId5"/>
    <p:sldId id="263" r:id="rId6"/>
    <p:sldId id="270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4467-7ABB-43C4-8E00-5D82673C13FF}" type="datetimeFigureOut">
              <a:rPr lang="ru-RU" smtClean="0"/>
              <a:pPr/>
              <a:t>17.10.2025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1DDC-FEDE-4810-BE6A-C3DBE848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4467-7ABB-43C4-8E00-5D82673C13FF}" type="datetimeFigureOut">
              <a:rPr lang="ru-RU" smtClean="0"/>
              <a:pPr/>
              <a:t>17.10.2025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1DDC-FEDE-4810-BE6A-C3DBE848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4467-7ABB-43C4-8E00-5D82673C13FF}" type="datetimeFigureOut">
              <a:rPr lang="ru-RU" smtClean="0"/>
              <a:pPr/>
              <a:t>17.10.2025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1DDC-FEDE-4810-BE6A-C3DBE848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4467-7ABB-43C4-8E00-5D82673C13FF}" type="datetimeFigureOut">
              <a:rPr lang="ru-RU" smtClean="0"/>
              <a:pPr/>
              <a:t>17.10.2025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1DDC-FEDE-4810-BE6A-C3DBE848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4467-7ABB-43C4-8E00-5D82673C13FF}" type="datetimeFigureOut">
              <a:rPr lang="ru-RU" smtClean="0"/>
              <a:pPr/>
              <a:t>17.10.2025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1DDC-FEDE-4810-BE6A-C3DBE848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4467-7ABB-43C4-8E00-5D82673C13FF}" type="datetimeFigureOut">
              <a:rPr lang="ru-RU" smtClean="0"/>
              <a:pPr/>
              <a:t>17.10.2025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1DDC-FEDE-4810-BE6A-C3DBE848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4467-7ABB-43C4-8E00-5D82673C13FF}" type="datetimeFigureOut">
              <a:rPr lang="ru-RU" smtClean="0"/>
              <a:pPr/>
              <a:t>17.10.2025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1DDC-FEDE-4810-BE6A-C3DBE848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4467-7ABB-43C4-8E00-5D82673C13FF}" type="datetimeFigureOut">
              <a:rPr lang="ru-RU" smtClean="0"/>
              <a:pPr/>
              <a:t>17.10.2025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1DDC-FEDE-4810-BE6A-C3DBE848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4467-7ABB-43C4-8E00-5D82673C13FF}" type="datetimeFigureOut">
              <a:rPr lang="ru-RU" smtClean="0"/>
              <a:pPr/>
              <a:t>17.10.2025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1DDC-FEDE-4810-BE6A-C3DBE848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4467-7ABB-43C4-8E00-5D82673C13FF}" type="datetimeFigureOut">
              <a:rPr lang="ru-RU" smtClean="0"/>
              <a:pPr/>
              <a:t>17.10.2025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1DDC-FEDE-4810-BE6A-C3DBE848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4467-7ABB-43C4-8E00-5D82673C13FF}" type="datetimeFigureOut">
              <a:rPr lang="ru-RU" smtClean="0"/>
              <a:pPr/>
              <a:t>17.10.2025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691DDC-FEDE-4810-BE6A-C3DBE848E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804467-7ABB-43C4-8E00-5D82673C13FF}" type="datetimeFigureOut">
              <a:rPr lang="ru-RU" smtClean="0"/>
              <a:pPr/>
              <a:t>17.10.2025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691DDC-FEDE-4810-BE6A-C3DBE848EB8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&#1084;&#1072;&#1084;&#1072;\&#1074;&#1089;&#1077;%20&#1084;&#1072;&#1084;&#1080;&#1085;&#1086;\&#1084;&#1086;&#1081;%20&#1089;&#1077;&#1084;&#1080;&#1085;&#1072;&#1088;\&#1080;&#1085;&#1076;&#1080;&#1103;.wmv" TargetMode="External"/><Relationship Id="rId1" Type="http://schemas.microsoft.com/office/2007/relationships/media" Target="file:///C:\&#1084;&#1072;&#1084;&#1072;\&#1074;&#1089;&#1077;%20&#1084;&#1072;&#1084;&#1080;&#1085;&#1086;\&#1084;&#1086;&#1081;%20&#1089;&#1077;&#1084;&#1080;&#1085;&#1072;&#1088;\&#1080;&#1085;&#1076;&#1080;&#1103;.wmv" TargetMode="Externa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&#1084;&#1072;&#1084;&#1072;\&#1074;&#1089;&#1077;%20&#1084;&#1072;&#1084;&#1080;&#1085;&#1086;\&#1084;&#1086;&#1081;%20&#1089;&#1077;&#1084;&#1080;&#1085;&#1072;&#1088;\&#1073;&#1083;&#1080;&#1078;&#1085;&#1080;&#1081;%20&#1074;&#1086;&#1089;&#1090;&#1086;&#1082;.wmv" TargetMode="External"/><Relationship Id="rId1" Type="http://schemas.microsoft.com/office/2007/relationships/media" Target="file:///C:\&#1084;&#1072;&#1084;&#1072;\&#1074;&#1089;&#1077;%20&#1084;&#1072;&#1084;&#1080;&#1085;&#1086;\&#1084;&#1086;&#1081;%20&#1089;&#1077;&#1084;&#1080;&#1085;&#1072;&#1088;\&#1073;&#1083;&#1080;&#1078;&#1085;&#1080;&#1081;%20&#1074;&#1086;&#1089;&#1090;&#1086;&#1082;.wmv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&#1084;&#1072;&#1084;&#1072;\&#1074;&#1089;&#1077;%20&#1084;&#1072;&#1084;&#1080;&#1085;&#1086;\&#1084;&#1086;&#1081;%20&#1089;&#1077;&#1084;&#1080;&#1085;&#1072;&#1088;\&#1092;&#1088;&#1072;&#1085;&#1094;&#1080;&#1103;.wmv" TargetMode="External"/><Relationship Id="rId1" Type="http://schemas.microsoft.com/office/2007/relationships/media" Target="file:///C:\&#1084;&#1072;&#1084;&#1072;\&#1074;&#1089;&#1077;%20&#1084;&#1072;&#1084;&#1080;&#1085;&#1086;\&#1084;&#1086;&#1081;%20&#1089;&#1077;&#1084;&#1080;&#1085;&#1072;&#1088;\&#1092;&#1088;&#1072;&#1085;&#1094;&#1080;&#1103;.wmv" TargetMode="Externa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&#1084;&#1072;&#1084;&#1072;\&#1074;&#1089;&#1077;%20&#1084;&#1072;&#1084;&#1080;&#1085;&#1086;\&#1084;&#1086;&#1081;%20&#1089;&#1077;&#1084;&#1080;&#1085;&#1072;&#1088;\&#1088;&#1086;&#1089;&#1089;&#1080;&#1103;.wmv" TargetMode="External"/><Relationship Id="rId1" Type="http://schemas.microsoft.com/office/2007/relationships/media" Target="file:///C:\&#1084;&#1072;&#1084;&#1072;\&#1074;&#1089;&#1077;%20&#1084;&#1072;&#1084;&#1080;&#1085;&#1086;\&#1084;&#1086;&#1081;%20&#1089;&#1077;&#1084;&#1080;&#1085;&#1072;&#1088;\&#1088;&#1086;&#1089;&#1089;&#1080;&#1103;.wmv" TargetMode="Externa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&#1084;&#1072;&#1084;&#1072;\&#1074;&#1089;&#1077;%20&#1084;&#1072;&#1084;&#1080;&#1085;&#1086;\&#1084;&#1086;&#1081;%20&#1089;&#1077;&#1084;&#1080;&#1085;&#1072;&#1088;\&#1092;&#1080;&#1085;&#1072;&#1083;.wmv" TargetMode="External"/><Relationship Id="rId1" Type="http://schemas.microsoft.com/office/2007/relationships/media" Target="file:///C:\&#1084;&#1072;&#1084;&#1072;\&#1074;&#1089;&#1077;%20&#1084;&#1072;&#1084;&#1080;&#1085;&#1086;\&#1084;&#1086;&#1081;%20&#1089;&#1077;&#1084;&#1080;&#1085;&#1072;&#1088;\&#1092;&#1080;&#1085;&#1072;&#1083;.wmv" TargetMode="Externa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&#1084;&#1072;&#1084;&#1072;\&#1074;&#1089;&#1077;%20&#1084;&#1072;&#1084;&#1080;&#1085;&#1086;\&#1084;&#1086;&#1081;%20&#1089;&#1077;&#1084;&#1080;&#1085;&#1072;&#1088;\&#1077;&#1075;&#1080;&#1087;&#1077;&#1090;1.wmv" TargetMode="External"/><Relationship Id="rId1" Type="http://schemas.microsoft.com/office/2007/relationships/media" Target="file:///C:\&#1084;&#1072;&#1084;&#1072;\&#1074;&#1089;&#1077;%20&#1084;&#1072;&#1084;&#1080;&#1085;&#1086;\&#1084;&#1086;&#1081;%20&#1089;&#1077;&#1084;&#1080;&#1085;&#1072;&#1088;\&#1077;&#1075;&#1080;&#1087;&#1077;&#1090;1.wmv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&#1084;&#1072;&#1084;&#1072;\&#1074;&#1089;&#1077;%20&#1084;&#1072;&#1084;&#1080;&#1085;&#1086;\&#1084;&#1086;&#1081;%20&#1089;&#1077;&#1084;&#1080;&#1085;&#1072;&#1088;\&#1075;&#1088;&#1077;&#1094;&#1080;&#1103;1.wmv" TargetMode="External"/><Relationship Id="rId1" Type="http://schemas.microsoft.com/office/2007/relationships/media" Target="file:///C:\&#1084;&#1072;&#1084;&#1072;\&#1074;&#1089;&#1077;%20&#1084;&#1072;&#1084;&#1080;&#1085;&#1086;\&#1084;&#1086;&#1081;%20&#1089;&#1077;&#1084;&#1080;&#1085;&#1072;&#1088;\&#1075;&#1088;&#1077;&#1094;&#1080;&#1103;1.wmv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&#1084;&#1072;&#1084;&#1072;\&#1074;&#1089;&#1077;%20&#1084;&#1072;&#1084;&#1080;&#1085;&#1086;\&#1084;&#1086;&#1081;%20&#1089;&#1077;&#1084;&#1080;&#1085;&#1072;&#1088;\&#1082;&#1080;&#1090;&#1072;&#1081;.wmv" TargetMode="External"/><Relationship Id="rId1" Type="http://schemas.microsoft.com/office/2007/relationships/media" Target="file:///C:\&#1084;&#1072;&#1084;&#1072;\&#1074;&#1089;&#1077;%20&#1084;&#1072;&#1084;&#1080;&#1085;&#1086;\&#1084;&#1086;&#1081;%20&#1089;&#1077;&#1084;&#1080;&#1085;&#1072;&#1088;\&#1082;&#1080;&#1090;&#1072;&#1081;.wmv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ru-RU" sz="6700" dirty="0"/>
              <a:t>Математическая регата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4857760"/>
            <a:ext cx="7854696" cy="17526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Внеклассное мероприятие по математике для учащихся 7 классов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643313"/>
            <a:ext cx="2500330" cy="2516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928670"/>
            <a:ext cx="2500330" cy="2566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928670"/>
            <a:ext cx="2571768" cy="2605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3643314"/>
            <a:ext cx="250033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0"/>
            <a:ext cx="371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dirty="0" smtClean="0">
                <a:solidFill>
                  <a:schemeClr val="tx2"/>
                </a:solidFill>
              </a:rPr>
              <a:t>Индия </a:t>
            </a:r>
            <a:endParaRPr lang="ru-RU" sz="4800" dirty="0">
              <a:solidFill>
                <a:schemeClr val="tx2"/>
              </a:solidFill>
            </a:endParaRPr>
          </a:p>
        </p:txBody>
      </p:sp>
      <p:pic>
        <p:nvPicPr>
          <p:cNvPr id="4" name="индия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32"/>
            <a:ext cx="8001024" cy="6000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0"/>
            <a:ext cx="48935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dirty="0" smtClean="0">
                <a:solidFill>
                  <a:schemeClr val="tx2"/>
                </a:solidFill>
              </a:rPr>
              <a:t>Ближний Восток</a:t>
            </a:r>
            <a:endParaRPr lang="ru-RU" sz="4800" dirty="0">
              <a:solidFill>
                <a:schemeClr val="tx2"/>
              </a:solidFill>
            </a:endParaRPr>
          </a:p>
        </p:txBody>
      </p:sp>
      <p:pic>
        <p:nvPicPr>
          <p:cNvPr id="3" name="ближний восток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85794"/>
            <a:ext cx="8096275" cy="6072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86116" y="0"/>
            <a:ext cx="19482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chemeClr val="tx2"/>
                </a:solidFill>
              </a:rPr>
              <a:t>Франция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франция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357166"/>
            <a:ext cx="8108181" cy="648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6116" y="0"/>
            <a:ext cx="19482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chemeClr val="tx2"/>
                </a:solidFill>
              </a:rPr>
              <a:t>Россия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3" name="россия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357166"/>
            <a:ext cx="8143900" cy="6515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500034" y="5286388"/>
            <a:ext cx="83058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В табачном дыме одной сигареты содержится много ядовитых веществ, разрушающих организм. Определите процентное содержание самых ядовитых веществ – синильной кислоты, табачного дегтя, углекислого газа   в сигарете, если никотина 2%, а синильная кислота составляет  ½ часть никотина; табачного дегтя в 7,5 раз больше, чем никотина; углекислый газа составляет 3/5 от количества табачного дегтя, полоний  составляет  2/3 от количества углекислого газа.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5786" y="5929330"/>
            <a:ext cx="26050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Ответ: 1%, 15%, 9%, 6%.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инал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7772400" cy="1362456"/>
          </a:xfrm>
        </p:spPr>
        <p:txBody>
          <a:bodyPr/>
          <a:lstStyle/>
          <a:p>
            <a:pPr algn="ctr"/>
            <a:r>
              <a:rPr lang="ru-RU" dirty="0" smtClean="0"/>
              <a:t>Ода математике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857364"/>
            <a:ext cx="7858180" cy="4071966"/>
          </a:xfrm>
        </p:spPr>
        <p:txBody>
          <a:bodyPr numCol="2">
            <a:noAutofit/>
          </a:bodyPr>
          <a:lstStyle/>
          <a:p>
            <a:pPr algn="ctr"/>
            <a:r>
              <a:rPr lang="ru-RU" sz="4000" dirty="0" smtClean="0"/>
              <a:t>Проходим </a:t>
            </a:r>
          </a:p>
          <a:p>
            <a:pPr algn="ctr"/>
            <a:r>
              <a:rPr lang="ru-RU" sz="4000" dirty="0" smtClean="0"/>
              <a:t>Доходим</a:t>
            </a:r>
          </a:p>
          <a:p>
            <a:pPr algn="ctr"/>
            <a:r>
              <a:rPr lang="ru-RU" sz="4000" dirty="0" smtClean="0"/>
              <a:t>Вычисляем </a:t>
            </a:r>
          </a:p>
          <a:p>
            <a:pPr algn="ctr"/>
            <a:r>
              <a:rPr lang="ru-RU" sz="4000" dirty="0" smtClean="0"/>
              <a:t>Представляем</a:t>
            </a:r>
          </a:p>
          <a:p>
            <a:pPr algn="ctr"/>
            <a:r>
              <a:rPr lang="ru-RU" sz="4000" dirty="0" smtClean="0"/>
              <a:t>Науку</a:t>
            </a:r>
          </a:p>
          <a:p>
            <a:pPr algn="ctr"/>
            <a:endParaRPr lang="ru-RU" sz="4000" dirty="0" smtClean="0"/>
          </a:p>
          <a:p>
            <a:pPr algn="ctr"/>
            <a:endParaRPr lang="ru-RU" sz="4000" dirty="0" smtClean="0"/>
          </a:p>
          <a:p>
            <a:pPr algn="ctr"/>
            <a:r>
              <a:rPr lang="ru-RU" sz="4000" dirty="0" smtClean="0"/>
              <a:t>Муку</a:t>
            </a:r>
          </a:p>
          <a:p>
            <a:pPr algn="ctr"/>
            <a:r>
              <a:rPr lang="ru-RU" sz="4000" dirty="0" smtClean="0"/>
              <a:t>Лет</a:t>
            </a:r>
          </a:p>
          <a:p>
            <a:pPr algn="ctr"/>
            <a:r>
              <a:rPr lang="ru-RU" sz="4000" dirty="0" smtClean="0"/>
              <a:t>Нет </a:t>
            </a:r>
          </a:p>
          <a:p>
            <a:pPr algn="ctr"/>
            <a:r>
              <a:rPr lang="ru-RU" sz="4000" dirty="0" smtClean="0"/>
              <a:t>Любить </a:t>
            </a:r>
          </a:p>
          <a:p>
            <a:pPr algn="ctr"/>
            <a:r>
              <a:rPr lang="ru-RU" sz="4000" dirty="0" smtClean="0"/>
              <a:t>Не забыть </a:t>
            </a:r>
          </a:p>
          <a:p>
            <a:pPr algn="ctr"/>
            <a:r>
              <a:rPr lang="ru-RU" sz="4000" dirty="0" smtClean="0"/>
              <a:t> </a:t>
            </a:r>
          </a:p>
          <a:p>
            <a:r>
              <a:rPr lang="ru-RU" sz="4000" dirty="0" smtClean="0"/>
              <a:t>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7772400" cy="1362456"/>
          </a:xfrm>
        </p:spPr>
        <p:txBody>
          <a:bodyPr/>
          <a:lstStyle/>
          <a:p>
            <a:r>
              <a:rPr lang="ru-RU" sz="6000" dirty="0" smtClean="0"/>
              <a:t>Спасибо за игру!</a:t>
            </a:r>
            <a:br>
              <a:rPr lang="ru-RU" sz="6000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571612"/>
            <a:ext cx="7772400" cy="2642764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/>
              <a:t>Предмет математики настолько серьёзен, что надо не упускать случая сделать его занимательным.</a:t>
            </a:r>
          </a:p>
          <a:p>
            <a:pPr algn="r"/>
            <a:r>
              <a:rPr lang="ru-RU" sz="4000" b="1" i="1" dirty="0" smtClean="0"/>
              <a:t>Б. Паскаль </a:t>
            </a:r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143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dirty="0" smtClean="0"/>
              <a:t>Египет.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3676519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1" y="1571612"/>
            <a:ext cx="7073083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египет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643182"/>
            <a:ext cx="47025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Правильный ответ: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4864254"/>
            <a:ext cx="48308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prstClr val="black"/>
                </a:solidFill>
              </a:rPr>
              <a:t>Правильный ответ: 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4786322"/>
            <a:ext cx="32023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1896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2578238"/>
            <a:ext cx="32023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2000</a:t>
            </a:r>
            <a:endParaRPr lang="ru-RU" sz="4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714752"/>
            <a:ext cx="7993368" cy="110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75819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-214346" y="0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Греция 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греция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28670"/>
            <a:ext cx="7429520" cy="5943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42844" y="1357298"/>
            <a:ext cx="871543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2800" i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Задача </a:t>
            </a:r>
            <a:endParaRPr lang="ru-RU" altLang="ja-JP" sz="2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- Скажи мне, знаменитый Пифагор, сколько учеников посещают твою школу и слушают твои лекции?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- Половина изучают математику, четвёртая часть – музыку, седьмая часть молчит и кроме того есть ещё 3 женщины.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А) 28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В) 13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С) 56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14282" y="1142984"/>
            <a:ext cx="8715404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Викторина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«Квадрат или круг»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Отвечая на предложенные вопросы, вам нужно сделать выбор между квадратом и кругом – и только ними (или производными от них).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57158" y="142852"/>
            <a:ext cx="8229600" cy="1143000"/>
          </a:xfrm>
          <a:prstGeom prst="rect">
            <a:avLst/>
          </a:prstGeom>
        </p:spPr>
        <p:txBody>
          <a:bodyPr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Китай </a:t>
            </a: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китай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85794"/>
            <a:ext cx="8096275" cy="6072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Изображение Ло Шу в книге эпохи М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95138"/>
            <a:ext cx="5786478" cy="576286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86446" y="3000372"/>
            <a:ext cx="335755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Квадрат </a:t>
            </a:r>
            <a:r>
              <a:rPr lang="ru-RU" b="1" dirty="0" err="1"/>
              <a:t>Ло</a:t>
            </a:r>
            <a:r>
              <a:rPr lang="ru-RU" b="1" dirty="0"/>
              <a:t> </a:t>
            </a:r>
            <a:r>
              <a:rPr lang="ru-RU" b="1" dirty="0" err="1"/>
              <a:t>Шу</a:t>
            </a:r>
            <a:r>
              <a:rPr lang="ru-RU" dirty="0"/>
              <a:t> - </a:t>
            </a:r>
            <a:r>
              <a:rPr lang="ru-RU" dirty="0" smtClean="0"/>
              <a:t>магический </a:t>
            </a:r>
            <a:r>
              <a:rPr lang="ru-RU" dirty="0"/>
              <a:t>квадрат 3×3. </a:t>
            </a:r>
            <a:r>
              <a:rPr lang="ru-RU" dirty="0" smtClean="0"/>
              <a:t>в  </a:t>
            </a:r>
            <a:r>
              <a:rPr lang="ru-RU" dirty="0"/>
              <a:t>Древнем Китае, первое изображение на черепаховом панцире датируется 2200 до н.э.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408</TotalTime>
  <Words>223</Words>
  <Application>Microsoft Office PowerPoint</Application>
  <PresentationFormat>Экран (4:3)</PresentationFormat>
  <Paragraphs>43</Paragraphs>
  <Slides>18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MS Mincho</vt:lpstr>
      <vt:lpstr>Arial</vt:lpstr>
      <vt:lpstr>Calibri</vt:lpstr>
      <vt:lpstr>Constantia</vt:lpstr>
      <vt:lpstr>HGP明朝E</vt:lpstr>
      <vt:lpstr>Times New Roman</vt:lpstr>
      <vt:lpstr>Wingdings 2</vt:lpstr>
      <vt:lpstr>Поток</vt:lpstr>
      <vt:lpstr>Математическая регата   </vt:lpstr>
      <vt:lpstr>Египет.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табачном дыме одной сигареты содержится много ядовитых веществ, разрушающих организм. Определите процентное содержание самых ядовитых веществ – синильной кислоты, табачного дегтя, углекислого газа   в сигарете, если никотина 2%, а синильная кислота составляет  ½ часть никотина; табачного дегтя в 7,5 раз больше, чем никотина; углекислый газа составляет 3/5 от количества табачного дегтя, полоний  составляет  2/3 от количества углекислого газа.   </vt:lpstr>
      <vt:lpstr>Презентация PowerPoint</vt:lpstr>
      <vt:lpstr>Ода математике</vt:lpstr>
      <vt:lpstr>Спасибо за игру!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Математическая регата</dc:title>
  <dc:creator>Рома</dc:creator>
  <cp:lastModifiedBy>мама</cp:lastModifiedBy>
  <cp:revision>30</cp:revision>
  <dcterms:created xsi:type="dcterms:W3CDTF">2013-11-10T14:04:04Z</dcterms:created>
  <dcterms:modified xsi:type="dcterms:W3CDTF">2025-10-17T14:21:13Z</dcterms:modified>
</cp:coreProperties>
</file>