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68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94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948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51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7106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84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06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9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56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21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6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4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08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59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37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5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DC802-7E6C-470F-A8B4-73F8E02CD1A9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8A92347-420A-4A9D-BCAB-C20E9A8A3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4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665B6-DA74-4D5F-8869-95ED475A23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Конфликты в обществе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2FFB90-D8FD-415F-A178-3E1CD47586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2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4672A0-6E7E-471C-A30C-D66099FA1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«Я в конфликте»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570F3-A767-47F9-A01D-FD7145084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«Черепаха», </a:t>
            </a:r>
          </a:p>
          <a:p>
            <a:r>
              <a:rPr lang="ru-RU" i="1" dirty="0"/>
              <a:t>«Акула», </a:t>
            </a:r>
          </a:p>
          <a:p>
            <a:r>
              <a:rPr lang="ru-RU" i="1" dirty="0"/>
              <a:t>«Плюшевый мишка»,</a:t>
            </a:r>
          </a:p>
          <a:p>
            <a:r>
              <a:rPr lang="ru-RU" i="1"/>
              <a:t> </a:t>
            </a:r>
            <a:r>
              <a:rPr lang="ru-RU" i="1" dirty="0"/>
              <a:t>«</a:t>
            </a:r>
            <a:r>
              <a:rPr lang="ru-RU" i="1"/>
              <a:t>Лиса»,</a:t>
            </a:r>
          </a:p>
          <a:p>
            <a:r>
              <a:rPr lang="ru-RU" i="1"/>
              <a:t> </a:t>
            </a:r>
            <a:r>
              <a:rPr lang="ru-RU" i="1" dirty="0"/>
              <a:t>«Сова».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703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1EAAAC0-F36B-4343-9138-E3A6266B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8490"/>
            <a:ext cx="10515600" cy="6237026"/>
          </a:xfrm>
        </p:spPr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r>
              <a:rPr lang="ru-RU" dirty="0"/>
              <a:t>Конфликты в обществе</a:t>
            </a:r>
          </a:p>
          <a:p>
            <a:endParaRPr lang="ru-RU" dirty="0"/>
          </a:p>
          <a:p>
            <a:r>
              <a:rPr lang="ru-RU" dirty="0"/>
              <a:t>Конфликт </a:t>
            </a:r>
          </a:p>
          <a:p>
            <a:r>
              <a:rPr lang="ru-RU" dirty="0"/>
              <a:t>Причины конфликтов</a:t>
            </a:r>
          </a:p>
          <a:p>
            <a:r>
              <a:rPr lang="ru-RU" dirty="0"/>
              <a:t>Виды конфликтов</a:t>
            </a:r>
          </a:p>
          <a:p>
            <a:r>
              <a:rPr lang="ru-RU" dirty="0"/>
              <a:t>Стадии конфликта</a:t>
            </a:r>
          </a:p>
          <a:p>
            <a:r>
              <a:rPr lang="ru-RU" dirty="0"/>
              <a:t>Стратегии поведения в конфликтных ситуациях</a:t>
            </a:r>
          </a:p>
        </p:txBody>
      </p:sp>
    </p:spTree>
    <p:extLst>
      <p:ext uri="{BB962C8B-B14F-4D97-AF65-F5344CB8AC3E}">
        <p14:creationId xmlns:p14="http://schemas.microsoft.com/office/powerpoint/2010/main" val="4009142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939173-C98A-440C-A2F2-95DD09817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Структура конфликта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08D0223-13AF-43C1-8968-1C7906CDA9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5052532"/>
              </p:ext>
            </p:extLst>
          </p:nvPr>
        </p:nvGraphicFramePr>
        <p:xfrm>
          <a:off x="677690" y="1270000"/>
          <a:ext cx="8596312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4146883320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4138498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Объект конфликта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Субъект конфликта</a:t>
                      </a:r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30149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Причина конфликта</a:t>
                      </a:r>
                    </a:p>
                    <a:p>
                      <a:endParaRPr lang="ru-RU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Оппоненты – противоборствующие стороны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Свидетели – это люди, наблюдающие за конфликтом со стороны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Подстрекатели – те, кто подталкивает других участников к конфликту.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Пособники – люди, содействующие развитию конфликта советами, технической помощью или иными способами.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Посредники – которые своими действиями пытаются предотвратить, остановить или разрешить конфликт.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624251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884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C1A7F-8922-44F2-AB43-1631619FE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Причины социальных конфликтов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B1DF09-C91C-4691-A33E-402310A9F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социальная неравенство (неравный доступ к благам, власти, культурным ценностям),</a:t>
            </a:r>
          </a:p>
          <a:p>
            <a:pPr lvl="0"/>
            <a:r>
              <a:rPr lang="ru-RU" dirty="0"/>
              <a:t>социальная неоднородность общества (противоположные социальные интересы и установки),</a:t>
            </a:r>
          </a:p>
          <a:p>
            <a:pPr lvl="0"/>
            <a:r>
              <a:rPr lang="ru-RU" dirty="0"/>
              <a:t>религиозные различия,</a:t>
            </a:r>
          </a:p>
          <a:p>
            <a:pPr lvl="0"/>
            <a:r>
              <a:rPr lang="ru-RU" dirty="0"/>
              <a:t>поведение человека, его социально-психологические черты (темперамент, интеллект)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73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3BCDA-04BE-4BE4-926B-496C97EC3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Виды конфликтов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C4C8B0-8EF2-44A9-9BEE-9DB2A42B5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/>
              <a:t>1) по участникам: внутриличностный, межличностный, межгрупповые, между личностью и обществом</a:t>
            </a:r>
          </a:p>
          <a:p>
            <a:r>
              <a:rPr lang="ru-RU" sz="3200" dirty="0"/>
              <a:t>2) по длительности протекания: краткосрочные, затяжные</a:t>
            </a:r>
          </a:p>
          <a:p>
            <a:r>
              <a:rPr lang="ru-RU" sz="3200" dirty="0"/>
              <a:t>3) по сферам жизни общества: экономические, политические, социальные, в духовной сфере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360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C4BB3-0619-4F1A-B4D9-5DD6B2B88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339BB1-A96D-4794-B4C2-AC31FCB8B2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302" y="230601"/>
            <a:ext cx="6262274" cy="626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7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DE0A4-9FBF-4C95-A6FA-B23B7F7E9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D7D3ECA-24D4-4353-8F78-B6191BDB68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002" y="722656"/>
            <a:ext cx="7570192" cy="541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381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B23099-12B3-4E4C-B885-A5C406F61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Стадии конфликта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905C61-1050-4B76-A6D3-DE2F11D4D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Скрытая стадия = </a:t>
            </a:r>
            <a:r>
              <a:rPr lang="ru-RU" dirty="0" err="1"/>
              <a:t>предконфликтная</a:t>
            </a:r>
            <a:r>
              <a:rPr lang="ru-RU" dirty="0"/>
              <a:t> стадия</a:t>
            </a:r>
          </a:p>
          <a:p>
            <a:r>
              <a:rPr lang="ru-RU" dirty="0"/>
              <a:t>Инцидент</a:t>
            </a:r>
          </a:p>
          <a:p>
            <a:pPr marL="0" indent="0">
              <a:buNone/>
            </a:pPr>
            <a:r>
              <a:rPr lang="ru-RU" dirty="0"/>
              <a:t>                                              конфликт</a:t>
            </a:r>
          </a:p>
          <a:p>
            <a:r>
              <a:rPr lang="ru-RU" dirty="0"/>
              <a:t>Эскалация</a:t>
            </a:r>
          </a:p>
          <a:p>
            <a:r>
              <a:rPr lang="ru-RU" dirty="0"/>
              <a:t>консенсус = разрешение конфликта </a:t>
            </a:r>
          </a:p>
        </p:txBody>
      </p:sp>
      <p:sp>
        <p:nvSpPr>
          <p:cNvPr id="5" name="Правая фигурная скобка 4">
            <a:extLst>
              <a:ext uri="{FF2B5EF4-FFF2-40B4-BE49-F238E27FC236}">
                <a16:creationId xmlns:a16="http://schemas.microsoft.com/office/drawing/2014/main" id="{F59D0FBE-C597-47B8-9620-1BCEF51455DB}"/>
              </a:ext>
            </a:extLst>
          </p:cNvPr>
          <p:cNvSpPr/>
          <p:nvPr/>
        </p:nvSpPr>
        <p:spPr>
          <a:xfrm>
            <a:off x="2852381" y="2579427"/>
            <a:ext cx="750627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301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7D910-AFFD-4883-9EDD-BE36AACAB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Стратегии поведения в конфликтах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33F6B-693E-4B8E-A2A8-96A8649AF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r>
              <a:rPr lang="ru-RU" b="1" dirty="0"/>
              <a:t>Приспособление.</a:t>
            </a:r>
            <a:r>
              <a:rPr lang="ru-RU" dirty="0"/>
              <a:t> Человек поступается своими интересами ради интересов другого. </a:t>
            </a:r>
          </a:p>
          <a:p>
            <a:r>
              <a:rPr lang="ru-RU" b="1" dirty="0"/>
              <a:t>Соперничество.</a:t>
            </a:r>
            <a:r>
              <a:rPr lang="ru-RU" dirty="0"/>
              <a:t> Человек отстаивает свои интересы, игнорируя другую сторону и не желая идти на компромисс. </a:t>
            </a:r>
          </a:p>
          <a:p>
            <a:r>
              <a:rPr lang="ru-RU" b="1" dirty="0"/>
              <a:t>Избегание. </a:t>
            </a:r>
            <a:r>
              <a:rPr lang="ru-RU" dirty="0"/>
              <a:t>Человек делает все, чтобы не допустить конфликта. </a:t>
            </a:r>
          </a:p>
          <a:p>
            <a:r>
              <a:rPr lang="ru-RU" b="1" dirty="0"/>
              <a:t>Компромисс. </a:t>
            </a:r>
            <a:r>
              <a:rPr lang="ru-RU" dirty="0"/>
              <a:t>Люди выстраивают общение так, чтобы добиться частичного удовлетворения своих интересов. </a:t>
            </a:r>
          </a:p>
          <a:p>
            <a:r>
              <a:rPr lang="ru-RU" b="1" dirty="0"/>
              <a:t>Сотрудничество</a:t>
            </a:r>
          </a:p>
        </p:txBody>
      </p:sp>
    </p:spTree>
    <p:extLst>
      <p:ext uri="{BB962C8B-B14F-4D97-AF65-F5344CB8AC3E}">
        <p14:creationId xmlns:p14="http://schemas.microsoft.com/office/powerpoint/2010/main" val="422497366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204</Words>
  <Application>Microsoft Office PowerPoint</Application>
  <PresentationFormat>Широкоэкранный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Конфликты в обществе</vt:lpstr>
      <vt:lpstr>Презентация PowerPoint</vt:lpstr>
      <vt:lpstr>Структура конфликта</vt:lpstr>
      <vt:lpstr>Причины социальных конфликтов</vt:lpstr>
      <vt:lpstr>Виды конфликтов</vt:lpstr>
      <vt:lpstr>Презентация PowerPoint</vt:lpstr>
      <vt:lpstr>Презентация PowerPoint</vt:lpstr>
      <vt:lpstr>Стадии конфликта</vt:lpstr>
      <vt:lpstr>Стратегии поведения в конфликтах</vt:lpstr>
      <vt:lpstr>«Я в конфликте»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 в обществе</dc:title>
  <dc:creator>Пользователь Windows</dc:creator>
  <cp:lastModifiedBy>Пользователь Windows</cp:lastModifiedBy>
  <cp:revision>5</cp:revision>
  <dcterms:created xsi:type="dcterms:W3CDTF">2019-12-19T17:25:52Z</dcterms:created>
  <dcterms:modified xsi:type="dcterms:W3CDTF">2019-12-19T18:16:14Z</dcterms:modified>
</cp:coreProperties>
</file>