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62" r:id="rId4"/>
    <p:sldId id="265" r:id="rId5"/>
    <p:sldId id="267" r:id="rId6"/>
    <p:sldId id="269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A4161-3AFB-4633-980D-F5A2183150F2}" type="datetimeFigureOut">
              <a:rPr lang="ru-RU" smtClean="0"/>
              <a:t>09.03.2015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594B0-1BE5-4DA7-9A28-F1ECAE1C2F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65918" y="568963"/>
            <a:ext cx="2952328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3600" b="1" cap="all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царства</a:t>
            </a:r>
            <a:endParaRPr lang="ru-RU" sz="3600" b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492896"/>
            <a:ext cx="1656184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Gabriola" pitchFamily="82" charset="0"/>
              </a:rPr>
              <a:t>Бактерии</a:t>
            </a:r>
            <a:endParaRPr lang="ru-RU" sz="3200" dirty="0">
              <a:latin typeface="Gabriola" pitchFamily="82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65918" y="2492896"/>
            <a:ext cx="1718050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Gabriola" pitchFamily="82" charset="0"/>
              </a:rPr>
              <a:t>Грибы</a:t>
            </a:r>
            <a:endParaRPr lang="ru-RU" sz="3200" dirty="0">
              <a:latin typeface="Gabriola" pitchFamily="82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016" y="2492896"/>
            <a:ext cx="1800200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Gabriola" pitchFamily="82" charset="0"/>
              </a:rPr>
              <a:t>Растения</a:t>
            </a:r>
            <a:endParaRPr lang="ru-RU" sz="3600" dirty="0">
              <a:latin typeface="Gabriola" pitchFamily="82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020272" y="2492896"/>
            <a:ext cx="1728192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Gabriola" pitchFamily="82" charset="0"/>
              </a:rPr>
              <a:t>Животные</a:t>
            </a:r>
            <a:endParaRPr lang="ru-RU" sz="3200" dirty="0">
              <a:latin typeface="Gabriola" pitchFamily="82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275856" y="1361051"/>
            <a:ext cx="0" cy="112941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197422" y="1361051"/>
            <a:ext cx="0" cy="112941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Администратор\Мои документы\Мои рисунки\e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252" y="3356992"/>
            <a:ext cx="184049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Администратор\Мои документы\Мои рисунки\imgpre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7906" y="4077072"/>
            <a:ext cx="1934074" cy="205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Администратор\Мои документы\Мои рисунки\spirey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429000"/>
            <a:ext cx="2198475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Администратор\Мои документы\Мои рисунки\imgpreview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3096" y="3864776"/>
            <a:ext cx="1619250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Соединительная линия уступом 3"/>
          <p:cNvCxnSpPr>
            <a:stCxn id="2" idx="1"/>
          </p:cNvCxnSpPr>
          <p:nvPr/>
        </p:nvCxnSpPr>
        <p:spPr>
          <a:xfrm rot="10800000" flipV="1">
            <a:off x="1141816" y="965006"/>
            <a:ext cx="1424102" cy="1525455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2" name="Соединительная линия уступом 2061"/>
          <p:cNvCxnSpPr/>
          <p:nvPr/>
        </p:nvCxnSpPr>
        <p:spPr>
          <a:xfrm>
            <a:off x="5518246" y="908720"/>
            <a:ext cx="2150098" cy="1584176"/>
          </a:xfrm>
          <a:prstGeom prst="bentConnector3">
            <a:avLst>
              <a:gd name="adj1" fmla="val 99616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7627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52400"/>
            <a:ext cx="699512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ОТГАДАЙ-КА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1152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CC00FF"/>
                </a:solidFill>
                <a:latin typeface="Gabriola" pitchFamily="82" charset="0"/>
              </a:rPr>
              <a:t>Маленькая, лёгонькая, </a:t>
            </a:r>
            <a:br>
              <a:rPr lang="ru-RU" dirty="0">
                <a:solidFill>
                  <a:srgbClr val="CC00FF"/>
                </a:solidFill>
                <a:latin typeface="Gabriola" pitchFamily="82" charset="0"/>
              </a:rPr>
            </a:br>
            <a:r>
              <a:rPr lang="ru-RU" dirty="0">
                <a:solidFill>
                  <a:srgbClr val="CC00FF"/>
                </a:solidFill>
                <a:latin typeface="Gabriola" pitchFamily="82" charset="0"/>
              </a:rPr>
              <a:t>А за </a:t>
            </a:r>
            <a:r>
              <a:rPr lang="ru-RU" dirty="0" smtClean="0">
                <a:solidFill>
                  <a:srgbClr val="CC00FF"/>
                </a:solidFill>
                <a:latin typeface="Gabriola" pitchFamily="82" charset="0"/>
              </a:rPr>
              <a:t>хвост </a:t>
            </a:r>
            <a:r>
              <a:rPr lang="ru-RU" dirty="0">
                <a:solidFill>
                  <a:srgbClr val="CC00FF"/>
                </a:solidFill>
                <a:latin typeface="Gabriola" pitchFamily="82" charset="0"/>
              </a:rPr>
              <a:t>не поднимешь. </a:t>
            </a:r>
            <a:r>
              <a:rPr lang="ru-RU" dirty="0" smtClean="0">
                <a:latin typeface="Gabriola" pitchFamily="82" charset="0"/>
              </a:rPr>
              <a:t> </a:t>
            </a:r>
          </a:p>
          <a:p>
            <a:pPr marL="0" indent="0">
              <a:buNone/>
            </a:pPr>
            <a:endParaRPr lang="ru-RU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  <a:latin typeface="Gabriola" pitchFamily="82" charset="0"/>
              </a:rPr>
              <a:t>Рыжий, да не конь,</a:t>
            </a:r>
            <a:br>
              <a:rPr lang="ru-RU" dirty="0">
                <a:solidFill>
                  <a:srgbClr val="7030A0"/>
                </a:solidFill>
                <a:latin typeface="Gabriola" pitchFamily="82" charset="0"/>
              </a:rPr>
            </a:br>
            <a:r>
              <a:rPr lang="ru-RU" dirty="0">
                <a:solidFill>
                  <a:srgbClr val="7030A0"/>
                </a:solidFill>
                <a:latin typeface="Gabriola" pitchFamily="82" charset="0"/>
              </a:rPr>
              <a:t>Рогат, да не баран,</a:t>
            </a:r>
            <a:br>
              <a:rPr lang="ru-RU" dirty="0">
                <a:solidFill>
                  <a:srgbClr val="7030A0"/>
                </a:solidFill>
                <a:latin typeface="Gabriola" pitchFamily="82" charset="0"/>
              </a:rPr>
            </a:br>
            <a:r>
              <a:rPr lang="ru-RU" dirty="0">
                <a:solidFill>
                  <a:srgbClr val="7030A0"/>
                </a:solidFill>
                <a:latin typeface="Gabriola" pitchFamily="82" charset="0"/>
              </a:rPr>
              <a:t>Дома его не любят</a:t>
            </a:r>
            <a:br>
              <a:rPr lang="ru-RU" dirty="0">
                <a:solidFill>
                  <a:srgbClr val="7030A0"/>
                </a:solidFill>
                <a:latin typeface="Gabriola" pitchFamily="82" charset="0"/>
              </a:rPr>
            </a:br>
            <a:r>
              <a:rPr lang="ru-RU" dirty="0">
                <a:solidFill>
                  <a:srgbClr val="7030A0"/>
                </a:solidFill>
                <a:latin typeface="Gabriola" pitchFamily="82" charset="0"/>
              </a:rPr>
              <a:t>И на базаре не купят</a:t>
            </a:r>
            <a:r>
              <a:rPr lang="ru-RU" dirty="0" smtClean="0">
                <a:solidFill>
                  <a:srgbClr val="7030A0"/>
                </a:solidFill>
                <a:latin typeface="Gabriola" pitchFamily="82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990033"/>
                </a:solidFill>
                <a:latin typeface="Gabriola" pitchFamily="82" charset="0"/>
              </a:rPr>
              <a:t>У кого есть шапка без головы</a:t>
            </a:r>
            <a:r>
              <a:rPr lang="ru-RU" dirty="0" smtClean="0">
                <a:solidFill>
                  <a:srgbClr val="990033"/>
                </a:solidFill>
                <a:latin typeface="Gabriola" pitchFamily="82" charset="0"/>
              </a:rPr>
              <a:t>, а </a:t>
            </a:r>
            <a:r>
              <a:rPr lang="ru-RU" dirty="0">
                <a:solidFill>
                  <a:srgbClr val="990033"/>
                </a:solidFill>
                <a:latin typeface="Gabriola" pitchFamily="82" charset="0"/>
              </a:rPr>
              <a:t>нога без сапога? </a:t>
            </a:r>
            <a:endParaRPr lang="ru-RU" dirty="0" smtClean="0">
              <a:solidFill>
                <a:srgbClr val="990033"/>
              </a:solidFill>
              <a:latin typeface="Gabriola" pitchFamily="82" charset="0"/>
            </a:endParaRPr>
          </a:p>
          <a:p>
            <a:pPr marL="0" indent="0">
              <a:buNone/>
            </a:pPr>
            <a:endParaRPr lang="ru-RU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Gabriola" pitchFamily="82" charset="0"/>
              </a:rPr>
              <a:t>Не шмель, не пчела, а жалит. </a:t>
            </a:r>
          </a:p>
        </p:txBody>
      </p:sp>
      <p:pic>
        <p:nvPicPr>
          <p:cNvPr id="1026" name="Picture 2" descr="C:\Documents and Settings\Администратор\Мои документы\Мои рисунки\яще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908720"/>
            <a:ext cx="123681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Администратор\Мои документы\Мои рисунки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7829" y="2564904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Администратор\Мои документы\Мои рисунки\0_87df1_1a67f868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789040"/>
            <a:ext cx="1985797" cy="148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Администратор\Мои документы\Мои рисунки\0a0642c0aa964d0b3d0682eb3408719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80048" y="4954634"/>
            <a:ext cx="1817381" cy="136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693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3333FF"/>
                </a:solidFill>
              </a:rPr>
              <a:t>К каким царствам относятся следующие организмы 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>
                <a:solidFill>
                  <a:srgbClr val="990099"/>
                </a:solidFill>
              </a:rPr>
              <a:t>Синий кит                         </a:t>
            </a:r>
          </a:p>
          <a:p>
            <a:r>
              <a:rPr lang="ru-RU" sz="3200" dirty="0" smtClean="0">
                <a:solidFill>
                  <a:srgbClr val="990099"/>
                </a:solidFill>
              </a:rPr>
              <a:t>Черёмуха</a:t>
            </a:r>
            <a:endParaRPr lang="ru-RU" sz="3200" dirty="0">
              <a:solidFill>
                <a:srgbClr val="990099"/>
              </a:solidFill>
            </a:endParaRPr>
          </a:p>
          <a:p>
            <a:r>
              <a:rPr lang="ru-RU" sz="3200" dirty="0" smtClean="0">
                <a:solidFill>
                  <a:srgbClr val="990099"/>
                </a:solidFill>
              </a:rPr>
              <a:t>Осьминог</a:t>
            </a:r>
            <a:endParaRPr lang="ru-RU" sz="3200" dirty="0">
              <a:solidFill>
                <a:srgbClr val="990099"/>
              </a:solidFill>
            </a:endParaRPr>
          </a:p>
          <a:p>
            <a:r>
              <a:rPr lang="ru-RU" sz="3200" dirty="0">
                <a:solidFill>
                  <a:srgbClr val="990099"/>
                </a:solidFill>
              </a:rPr>
              <a:t>Берёза</a:t>
            </a:r>
          </a:p>
          <a:p>
            <a:r>
              <a:rPr lang="ru-RU" sz="3200" dirty="0">
                <a:solidFill>
                  <a:srgbClr val="990099"/>
                </a:solidFill>
              </a:rPr>
              <a:t>Подосиновик</a:t>
            </a:r>
          </a:p>
          <a:p>
            <a:r>
              <a:rPr lang="ru-RU" sz="3200" dirty="0">
                <a:solidFill>
                  <a:srgbClr val="990099"/>
                </a:solidFill>
              </a:rPr>
              <a:t>Ромашка</a:t>
            </a:r>
          </a:p>
          <a:p>
            <a:r>
              <a:rPr lang="ru-RU" sz="3200" dirty="0" smtClean="0">
                <a:solidFill>
                  <a:srgbClr val="990099"/>
                </a:solidFill>
              </a:rPr>
              <a:t>Сом</a:t>
            </a:r>
          </a:p>
          <a:p>
            <a:r>
              <a:rPr lang="ru-RU" sz="3200" dirty="0" smtClean="0">
                <a:solidFill>
                  <a:srgbClr val="990099"/>
                </a:solidFill>
              </a:rPr>
              <a:t>Лисичка</a:t>
            </a:r>
          </a:p>
          <a:p>
            <a:r>
              <a:rPr lang="ru-RU" sz="3200" dirty="0" smtClean="0">
                <a:solidFill>
                  <a:srgbClr val="990099"/>
                </a:solidFill>
              </a:rPr>
              <a:t>Василёк</a:t>
            </a:r>
            <a:endParaRPr lang="ru-RU" sz="3200" dirty="0">
              <a:solidFill>
                <a:srgbClr val="990099"/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/>
              <a:t>Животные</a:t>
            </a:r>
          </a:p>
          <a:p>
            <a:r>
              <a:rPr lang="ru-RU" sz="3200" dirty="0" smtClean="0"/>
              <a:t>Растения</a:t>
            </a:r>
            <a:endParaRPr lang="ru-RU" sz="3200" dirty="0"/>
          </a:p>
          <a:p>
            <a:r>
              <a:rPr lang="ru-RU" sz="3200" dirty="0"/>
              <a:t>Животные</a:t>
            </a:r>
          </a:p>
          <a:p>
            <a:r>
              <a:rPr lang="ru-RU" sz="3200" dirty="0"/>
              <a:t>Растения</a:t>
            </a:r>
          </a:p>
          <a:p>
            <a:r>
              <a:rPr lang="ru-RU" sz="3200" dirty="0"/>
              <a:t>Грибы</a:t>
            </a:r>
          </a:p>
          <a:p>
            <a:r>
              <a:rPr lang="ru-RU" sz="3200" dirty="0"/>
              <a:t>Растения</a:t>
            </a:r>
          </a:p>
          <a:p>
            <a:r>
              <a:rPr lang="ru-RU" sz="3200" dirty="0" smtClean="0"/>
              <a:t>Животные</a:t>
            </a:r>
          </a:p>
          <a:p>
            <a:r>
              <a:rPr lang="ru-RU" sz="3200" dirty="0" smtClean="0"/>
              <a:t>Грибы</a:t>
            </a:r>
          </a:p>
          <a:p>
            <a:r>
              <a:rPr lang="ru-RU" sz="3200" dirty="0" smtClean="0"/>
              <a:t>Растения</a:t>
            </a: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029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 лишнее</a:t>
            </a:r>
            <a:endParaRPr lang="ru-RU" dirty="0"/>
          </a:p>
        </p:txBody>
      </p:sp>
      <p:pic>
        <p:nvPicPr>
          <p:cNvPr id="5122" name="Picture 2" descr="C:\Documents and Settings\Администратор\Мои документы\Мои рисунки\i (7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266429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Администратор\Мои документы\Мои рисунки\i (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56" y="4077072"/>
            <a:ext cx="273630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71800" y="119675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4077072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pic>
        <p:nvPicPr>
          <p:cNvPr id="5126" name="Picture 6" descr="C:\Documents and Settings\Администратор\Мои документы\Мои рисунки\i (1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324036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6015" y="1196752"/>
            <a:ext cx="4371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pic>
        <p:nvPicPr>
          <p:cNvPr id="5127" name="Picture 7" descr="C:\Documents and Settings\Администратор\Мои документы\Мои рисунки\i (1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1486" y="4077072"/>
            <a:ext cx="3368906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31486" y="4077072"/>
            <a:ext cx="488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4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3029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828328"/>
          </a:xfrm>
        </p:spPr>
        <p:txBody>
          <a:bodyPr/>
          <a:lstStyle/>
          <a:p>
            <a:r>
              <a:rPr lang="ru-RU" dirty="0"/>
              <a:t>Выбери лишнее</a:t>
            </a:r>
          </a:p>
        </p:txBody>
      </p:sp>
      <p:pic>
        <p:nvPicPr>
          <p:cNvPr id="6146" name="Picture 2" descr="C:\Documents and Settings\Администратор\Мои документы\Мои рисунки\i (13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911" y="1196752"/>
            <a:ext cx="3528392" cy="229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Администратор\Мои документы\Мои рисунки\0_60216_ab5fb4dd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4778" y="980728"/>
            <a:ext cx="3737991" cy="225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Администратор\Мои документы\Мои рисунки\i (1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1"/>
            <a:ext cx="3600400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Администратор\Мои документы\Мои рисунки\9e278e7f839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9057" y="3681534"/>
            <a:ext cx="3503712" cy="262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91880" y="1196753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1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3717031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2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52729" y="953533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3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8424" y="3681534"/>
            <a:ext cx="524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4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29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2400"/>
            <a:ext cx="8363272" cy="828328"/>
          </a:xfrm>
        </p:spPr>
        <p:txBody>
          <a:bodyPr>
            <a:normAutofit fontScale="90000"/>
          </a:bodyPr>
          <a:lstStyle/>
          <a:p>
            <a:r>
              <a:rPr lang="ru-RU" dirty="0"/>
              <a:t>Царство </a:t>
            </a:r>
            <a:r>
              <a:rPr lang="ru-RU" dirty="0" smtClean="0"/>
              <a:t>животных. </a:t>
            </a:r>
            <a:r>
              <a:rPr lang="ru-RU" dirty="0" err="1" smtClean="0">
                <a:hlinkClick r:id="" action="ppaction://noaction"/>
              </a:rPr>
              <a:t>Безпозвоночные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24000"/>
            <a:ext cx="8507288" cy="51453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266" name="Picture 2" descr="C:\Documents and Settings\Администратор\Мои документы\Мои рисунки\hyd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0092" y="1193318"/>
            <a:ext cx="165618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Администратор\Мои документы\Мои рисунки\scy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2434" y="1193318"/>
            <a:ext cx="1730030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0152" y="328498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кишечнополостные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Администратор\Мои документы\Мои рисунки\planar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04727"/>
            <a:ext cx="223224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Администратор\Мои документы\Мои рисунки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93318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5776" y="2622068"/>
            <a:ext cx="1760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черви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9" name="Picture 5" descr="C:\Documents and Settings\Администратор\Мои документы\Мои рисунки\i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7837" y="3315005"/>
            <a:ext cx="2238375" cy="145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Администратор\Мои документы\Мои рисунки\i (2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452" y="3281700"/>
            <a:ext cx="11906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33362" y="4437112"/>
            <a:ext cx="2762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моллюски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31" name="Picture 7" descr="C:\Documents and Settings\Администратор\Мои документы\Мои рисунки\p_invert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8105" y="4952463"/>
            <a:ext cx="2398655" cy="179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Documents and Settings\Администратор\Мои документы\Мои рисунки\0283a4db833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36339"/>
            <a:ext cx="3598416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5661248"/>
            <a:ext cx="143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иглокожие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400092" y="6237312"/>
            <a:ext cx="3060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Членистоногие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693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 fontScale="90000"/>
          </a:bodyPr>
          <a:lstStyle/>
          <a:p>
            <a:r>
              <a:rPr lang="ru-RU" dirty="0"/>
              <a:t>Царство животных. </a:t>
            </a:r>
            <a:r>
              <a:rPr lang="ru-RU" dirty="0" smtClean="0"/>
              <a:t> </a:t>
            </a:r>
            <a:r>
              <a:rPr lang="ru-RU" dirty="0" smtClean="0">
                <a:hlinkClick r:id="" action="ppaction://noaction"/>
              </a:rPr>
              <a:t>Позвоночные</a:t>
            </a:r>
            <a:r>
              <a:rPr lang="ru-RU" dirty="0"/>
              <a:t>.</a:t>
            </a:r>
          </a:p>
        </p:txBody>
      </p:sp>
      <p:pic>
        <p:nvPicPr>
          <p:cNvPr id="3074" name="Picture 2" descr="C:\Documents and Settings\Администратор\Мои документы\Мои рисунки\riba-okea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228206" cy="248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Администратор\Мои документы\Мои рисунки\9565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427941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Администратор\Мои документы\Мои рисунки\1970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5240"/>
            <a:ext cx="6480720" cy="266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35010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рыбы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35010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земноводные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40152" y="6453336"/>
            <a:ext cx="2623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пресмыкающиеся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693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69</Words>
  <Application>Microsoft Office PowerPoint</Application>
  <PresentationFormat>Экран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ОТГАДАЙ-КА</vt:lpstr>
      <vt:lpstr>К каким царствам относятся следующие организмы ?</vt:lpstr>
      <vt:lpstr>Выбери лишнее</vt:lpstr>
      <vt:lpstr>Выбери лишнее</vt:lpstr>
      <vt:lpstr>Царство животных. Безпозвоночные.</vt:lpstr>
      <vt:lpstr>Царство животных.  Позвоночные.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2015-03-09T04:11:04Z</dcterms:created>
  <dcterms:modified xsi:type="dcterms:W3CDTF">2015-03-09T07:47:16Z</dcterms:modified>
</cp:coreProperties>
</file>