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1" r:id="rId2"/>
    <p:sldId id="256" r:id="rId3"/>
    <p:sldId id="257" r:id="rId4"/>
    <p:sldId id="260" r:id="rId5"/>
    <p:sldId id="258" r:id="rId6"/>
    <p:sldId id="259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581A0-8CD5-4A8B-9A94-1D1A963F0EF8}" type="datetimeFigureOut">
              <a:rPr lang="ru-RU" smtClean="0"/>
              <a:t>01.12.2021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0B903E1-EDEB-401C-B7AF-516686E26CC1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581A0-8CD5-4A8B-9A94-1D1A963F0EF8}" type="datetimeFigureOut">
              <a:rPr lang="ru-RU" smtClean="0"/>
              <a:t>01.12.2021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B903E1-EDEB-401C-B7AF-516686E26C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581A0-8CD5-4A8B-9A94-1D1A963F0EF8}" type="datetimeFigureOut">
              <a:rPr lang="ru-RU" smtClean="0"/>
              <a:t>01.12.2021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B903E1-EDEB-401C-B7AF-516686E26C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581A0-8CD5-4A8B-9A94-1D1A963F0EF8}" type="datetimeFigureOut">
              <a:rPr lang="ru-RU" smtClean="0"/>
              <a:t>01.12.2021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0B903E1-EDEB-401C-B7AF-516686E26CC1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581A0-8CD5-4A8B-9A94-1D1A963F0EF8}" type="datetimeFigureOut">
              <a:rPr lang="ru-RU" smtClean="0"/>
              <a:t>01.12.2021</a:t>
            </a:fld>
            <a:endParaRPr lang="ru-RU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0B903E1-EDEB-401C-B7AF-516686E26CC1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581A0-8CD5-4A8B-9A94-1D1A963F0EF8}" type="datetimeFigureOut">
              <a:rPr lang="ru-RU" smtClean="0"/>
              <a:t>01.12.2021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0B903E1-EDEB-401C-B7AF-516686E26CC1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581A0-8CD5-4A8B-9A94-1D1A963F0EF8}" type="datetimeFigureOut">
              <a:rPr lang="ru-RU" smtClean="0"/>
              <a:t>01.12.2021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0B903E1-EDEB-401C-B7AF-516686E26CC1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581A0-8CD5-4A8B-9A94-1D1A963F0EF8}" type="datetimeFigureOut">
              <a:rPr lang="ru-RU" smtClean="0"/>
              <a:t>01.12.2021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0B903E1-EDEB-401C-B7AF-516686E26CC1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581A0-8CD5-4A8B-9A94-1D1A963F0EF8}" type="datetimeFigureOut">
              <a:rPr lang="ru-RU" smtClean="0"/>
              <a:t>01.12.2021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0B903E1-EDEB-401C-B7AF-516686E26CC1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581A0-8CD5-4A8B-9A94-1D1A963F0EF8}" type="datetimeFigureOut">
              <a:rPr lang="ru-RU" smtClean="0"/>
              <a:t>01.12.2021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0B903E1-EDEB-401C-B7AF-516686E26CC1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581A0-8CD5-4A8B-9A94-1D1A963F0EF8}" type="datetimeFigureOut">
              <a:rPr lang="ru-RU" smtClean="0"/>
              <a:t>01.12.2021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0B903E1-EDEB-401C-B7AF-516686E26CC1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C6C581A0-8CD5-4A8B-9A94-1D1A963F0EF8}" type="datetimeFigureOut">
              <a:rPr lang="ru-RU" smtClean="0"/>
              <a:t>01.12.2021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D0B903E1-EDEB-401C-B7AF-516686E26CC1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0991"/>
            <a:ext cx="3218616" cy="3218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 descr="https://pimg.mycdn.me/getImage?disableStub=true&amp;type=VIDEO_S_720&amp;url=http%3A%2F%2Fi.ytimg.com%2Fvi%2Fn6b2t6DXn1Y%2F0.jpg&amp;signatureToken=gHEcGxoXKMmpPEXvGLjjh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6962" y="332656"/>
            <a:ext cx="4644008" cy="2612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avatars.mds.yandex.net/get-ynews/56309/75b75fe766562d12e603899312b52d4e/992x49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329607"/>
            <a:ext cx="7056784" cy="3528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51553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76673"/>
            <a:ext cx="7772400" cy="3123778"/>
          </a:xfrm>
        </p:spPr>
        <p:txBody>
          <a:bodyPr>
            <a:normAutofit fontScale="90000"/>
          </a:bodyPr>
          <a:lstStyle/>
          <a:p>
            <a:r>
              <a:rPr lang="ru-RU" dirty="0"/>
              <a:t>«Электризация тел при соприкосновении. Взаимодействие заряженных </a:t>
            </a:r>
            <a:r>
              <a:rPr lang="ru-RU" dirty="0" smtClean="0"/>
              <a:t>тел»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Учитель физики и математики </a:t>
            </a:r>
          </a:p>
          <a:p>
            <a:r>
              <a:rPr lang="ru-RU" dirty="0" err="1" smtClean="0"/>
              <a:t>Титовская</a:t>
            </a:r>
            <a:r>
              <a:rPr lang="ru-RU" dirty="0" smtClean="0"/>
              <a:t> Светлана Николаевна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317764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95536" y="1484784"/>
            <a:ext cx="3536566" cy="4525963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60648"/>
            <a:ext cx="7543800" cy="914400"/>
          </a:xfrm>
        </p:spPr>
        <p:txBody>
          <a:bodyPr/>
          <a:lstStyle/>
          <a:p>
            <a:pPr algn="ctr"/>
            <a:r>
              <a:rPr lang="ru-RU" dirty="0" smtClean="0"/>
              <a:t>История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067944" y="1484784"/>
            <a:ext cx="4572000" cy="40934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История изучения электричества уходит далеко в прошлое. В 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в. до н.э. в  древней Греции, в красивом городе </a:t>
            </a:r>
            <a:r>
              <a:rPr lang="ru-RU" sz="2000" b="1" i="1" dirty="0" err="1" smtClean="0">
                <a:latin typeface="Times New Roman" pitchFamily="18" charset="0"/>
                <a:cs typeface="Times New Roman" pitchFamily="18" charset="0"/>
              </a:rPr>
              <a:t>Милете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жил философ Фалес. И, вот однажды вечером к нему подходит его любимая дочь. Объясни, почему у меня путаются нитки, когда я работаю с веретеном, сделанным из янтаря, к пряже прилипают пыль, соломинки. Это очень не удобно.</a:t>
            </a:r>
          </a:p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Фалес берет янтарное веретено, потирает его и видит маленькие искорки.</a:t>
            </a:r>
          </a:p>
        </p:txBody>
      </p:sp>
    </p:spTree>
    <p:extLst>
      <p:ext uri="{BB962C8B-B14F-4D97-AF65-F5344CB8AC3E}">
        <p14:creationId xmlns:p14="http://schemas.microsoft.com/office/powerpoint/2010/main" val="38018022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DsSzG9IWwAATmfZ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556792"/>
            <a:ext cx="3394472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404664"/>
            <a:ext cx="7543800" cy="914400"/>
          </a:xfrm>
        </p:spPr>
        <p:txBody>
          <a:bodyPr/>
          <a:lstStyle/>
          <a:p>
            <a:r>
              <a:rPr lang="ru-RU" dirty="0" smtClean="0"/>
              <a:t>Уильям Гильберт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139952" y="1701370"/>
            <a:ext cx="4572000" cy="40934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Рождение учения о электрических явлениях связано с именем английского ученого Уильяма Гильберта(1544-1603), который показал, что при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соприкосновении,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способностью притягивать, обладает не только янтарь, но и многие другие вещества . Эти явления в начале 17 века были названы электрическими. Стали говорить, что тело, получившее после натирания способность притягивать другие тела, наэлектризовано или что ему сообщили электрический заряд.</a:t>
            </a:r>
          </a:p>
        </p:txBody>
      </p:sp>
    </p:spTree>
    <p:extLst>
      <p:ext uri="{BB962C8B-B14F-4D97-AF65-F5344CB8AC3E}">
        <p14:creationId xmlns:p14="http://schemas.microsoft.com/office/powerpoint/2010/main" val="20218395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Павел\Desktop\Charles_François_de_Cisternay_du_Fay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844824"/>
            <a:ext cx="3240360" cy="4101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0100" y="476672"/>
            <a:ext cx="7543800" cy="914400"/>
          </a:xfrm>
        </p:spPr>
        <p:txBody>
          <a:bodyPr/>
          <a:lstStyle/>
          <a:p>
            <a:pPr algn="ctr"/>
            <a:r>
              <a:rPr lang="ru-RU" dirty="0" smtClean="0"/>
              <a:t>Шарль </a:t>
            </a:r>
            <a:r>
              <a:rPr lang="ru-RU" dirty="0" err="1" smtClean="0"/>
              <a:t>Дюфе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572000" y="1986649"/>
            <a:ext cx="399593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Шарль Франсуа </a:t>
            </a:r>
            <a:r>
              <a:rPr lang="ru-RU" sz="2000" b="1" i="1" dirty="0" err="1" smtClean="0">
                <a:latin typeface="Times New Roman" pitchFamily="18" charset="0"/>
                <a:cs typeface="Times New Roman" pitchFamily="18" charset="0"/>
              </a:rPr>
              <a:t>Дюфэ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ввел понятие </a:t>
            </a:r>
            <a:r>
              <a:rPr lang="ru-RU" sz="2000" b="1" i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"стеклянное"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электричество</a:t>
            </a:r>
          </a:p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(заряд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полученный на стеклянной палочке).</a:t>
            </a:r>
          </a:p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«смоляное»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электричество </a:t>
            </a:r>
          </a:p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(заряд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полученный на эбонитовой палочке)</a:t>
            </a:r>
          </a:p>
        </p:txBody>
      </p:sp>
    </p:spTree>
    <p:extLst>
      <p:ext uri="{BB962C8B-B14F-4D97-AF65-F5344CB8AC3E}">
        <p14:creationId xmlns:p14="http://schemas.microsoft.com/office/powerpoint/2010/main" val="484846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Павел\Desktop\benjamin-franklin-73483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700808"/>
            <a:ext cx="3528392" cy="4477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404664"/>
            <a:ext cx="7543800" cy="914400"/>
          </a:xfrm>
        </p:spPr>
        <p:txBody>
          <a:bodyPr/>
          <a:lstStyle/>
          <a:p>
            <a:r>
              <a:rPr lang="ru-RU" dirty="0" smtClean="0"/>
              <a:t>Бенджамин Франклин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211960" y="1716119"/>
            <a:ext cx="4572000" cy="40934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Полвека спустя термины </a:t>
            </a:r>
            <a:r>
              <a:rPr lang="ru-RU" sz="2000" b="1" i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"стеклянное"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2000" b="1" i="1" dirty="0" smtClean="0">
                <a:solidFill>
                  <a:srgbClr val="9A009A"/>
                </a:solidFill>
                <a:latin typeface="Times New Roman" pitchFamily="18" charset="0"/>
                <a:cs typeface="Times New Roman" pitchFamily="18" charset="0"/>
              </a:rPr>
              <a:t>"смоляное"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электричество были заменены на другие: </a:t>
            </a:r>
            <a:r>
              <a:rPr lang="ru-RU" sz="2000" b="1" i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"положительный"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2000" b="1" i="1" dirty="0" smtClean="0">
                <a:solidFill>
                  <a:srgbClr val="9A009A"/>
                </a:solidFill>
                <a:latin typeface="Times New Roman" pitchFamily="18" charset="0"/>
                <a:cs typeface="Times New Roman" pitchFamily="18" charset="0"/>
              </a:rPr>
              <a:t>"отрицательный"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заряд. Эти названия сохранились до сегодняшнего дня: </a:t>
            </a:r>
            <a:b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+q   – положительный заряд (так заряжается стекло, потертое о шелк; шерсть, потертая об эбонит).</a:t>
            </a:r>
          </a:p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–q   – отрицательный заряд (заряд шелка при трении о стекло; заряд эбонита при трении о шерсть).</a:t>
            </a:r>
          </a:p>
        </p:txBody>
      </p:sp>
    </p:spTree>
    <p:extLst>
      <p:ext uri="{BB962C8B-B14F-4D97-AF65-F5344CB8AC3E}">
        <p14:creationId xmlns:p14="http://schemas.microsoft.com/office/powerpoint/2010/main" val="13997324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sz="2800" b="1" dirty="0">
                <a:solidFill>
                  <a:srgbClr val="FFFF00"/>
                </a:solidFill>
              </a:rPr>
              <a:t>Домашнее задание:</a:t>
            </a:r>
            <a:r>
              <a:rPr lang="ru-RU" sz="2800" dirty="0">
                <a:solidFill>
                  <a:srgbClr val="FFFF00"/>
                </a:solidFill>
              </a:rPr>
              <a:t> § </a:t>
            </a:r>
            <a:r>
              <a:rPr lang="ru-RU" sz="2800" dirty="0" smtClean="0">
                <a:solidFill>
                  <a:srgbClr val="FFFF00"/>
                </a:solidFill>
              </a:rPr>
              <a:t>25, </a:t>
            </a:r>
            <a:r>
              <a:rPr lang="ru-RU" sz="2800" dirty="0">
                <a:solidFill>
                  <a:srgbClr val="FFFF00"/>
                </a:solidFill>
              </a:rPr>
              <a:t>вопросы к параграфу, Упр. 18 (устно), задание </a:t>
            </a:r>
          </a:p>
          <a:p>
            <a:r>
              <a:rPr lang="ru-RU" sz="2800" b="1" dirty="0">
                <a:solidFill>
                  <a:srgbClr val="FFFF00"/>
                </a:solidFill>
              </a:rPr>
              <a:t>По желанию </a:t>
            </a:r>
            <a:r>
              <a:rPr lang="ru-RU" sz="2800" dirty="0">
                <a:solidFill>
                  <a:srgbClr val="FFFF00"/>
                </a:solidFill>
              </a:rPr>
              <a:t>подготовить сообщения «</a:t>
            </a:r>
            <a:r>
              <a:rPr lang="ru-RU" sz="2800" i="1" dirty="0">
                <a:solidFill>
                  <a:srgbClr val="FFFF00"/>
                </a:solidFill>
              </a:rPr>
              <a:t>Электризация трением на производстве и в быту</a:t>
            </a:r>
            <a:r>
              <a:rPr lang="ru-RU" sz="2800" dirty="0">
                <a:solidFill>
                  <a:srgbClr val="FFFF00"/>
                </a:solidFill>
              </a:rPr>
              <a:t>», « </a:t>
            </a:r>
            <a:r>
              <a:rPr lang="ru-RU" sz="2800" i="1" dirty="0">
                <a:solidFill>
                  <a:srgbClr val="FFFF00"/>
                </a:solidFill>
              </a:rPr>
              <a:t>Способы борьбы с накоплением электрических зарядов</a:t>
            </a:r>
            <a:r>
              <a:rPr lang="ru-RU" sz="2800" dirty="0">
                <a:solidFill>
                  <a:srgbClr val="FFFF00"/>
                </a:solidFill>
              </a:rPr>
              <a:t>»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 будет чем заняться: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1069420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азовая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Базовая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385</TotalTime>
  <Words>267</Words>
  <Application>Microsoft Office PowerPoint</Application>
  <PresentationFormat>Экран (4:3)</PresentationFormat>
  <Paragraphs>19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Базовая</vt:lpstr>
      <vt:lpstr>Презентация PowerPoint</vt:lpstr>
      <vt:lpstr>«Электризация тел при соприкосновении. Взаимодействие заряженных тел»</vt:lpstr>
      <vt:lpstr>История </vt:lpstr>
      <vt:lpstr>Уильям Гильберт</vt:lpstr>
      <vt:lpstr>Шарль Дюфе</vt:lpstr>
      <vt:lpstr>Бенджамин Франклин</vt:lpstr>
      <vt:lpstr>Дома будет чем заняться: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«Электризация тел при соприкосновении. Взаимодействие заряженных тел.                                      Два рода зарядов»</dc:title>
  <dc:creator>Microsoft</dc:creator>
  <cp:lastModifiedBy>Microsoft</cp:lastModifiedBy>
  <cp:revision>13</cp:revision>
  <dcterms:created xsi:type="dcterms:W3CDTF">2021-11-28T15:00:20Z</dcterms:created>
  <dcterms:modified xsi:type="dcterms:W3CDTF">2021-12-01T20:55:53Z</dcterms:modified>
</cp:coreProperties>
</file>