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9" r:id="rId2"/>
    <p:sldId id="264" r:id="rId3"/>
    <p:sldId id="265" r:id="rId4"/>
    <p:sldId id="261" r:id="rId5"/>
    <p:sldId id="287" r:id="rId6"/>
    <p:sldId id="288" r:id="rId7"/>
    <p:sldId id="266" r:id="rId8"/>
    <p:sldId id="289" r:id="rId9"/>
    <p:sldId id="267" r:id="rId10"/>
    <p:sldId id="268" r:id="rId11"/>
    <p:sldId id="293" r:id="rId12"/>
    <p:sldId id="292" r:id="rId13"/>
    <p:sldId id="295" r:id="rId14"/>
    <p:sldId id="294" r:id="rId15"/>
    <p:sldId id="290" r:id="rId16"/>
    <p:sldId id="296" r:id="rId17"/>
    <p:sldId id="291" r:id="rId18"/>
    <p:sldId id="297" r:id="rId19"/>
    <p:sldId id="298" r:id="rId20"/>
    <p:sldId id="299" r:id="rId21"/>
    <p:sldId id="269" r:id="rId22"/>
    <p:sldId id="277" r:id="rId23"/>
    <p:sldId id="282" r:id="rId24"/>
    <p:sldId id="278" r:id="rId25"/>
    <p:sldId id="279" r:id="rId26"/>
    <p:sldId id="280" r:id="rId27"/>
    <p:sldId id="272" r:id="rId28"/>
    <p:sldId id="273" r:id="rId29"/>
    <p:sldId id="281" r:id="rId30"/>
    <p:sldId id="275" r:id="rId31"/>
    <p:sldId id="276" r:id="rId32"/>
    <p:sldId id="285" r:id="rId33"/>
    <p:sldId id="286" r:id="rId34"/>
    <p:sldId id="300" r:id="rId35"/>
    <p:sldId id="28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936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EA3BE-0931-4D47-9428-BCE7FD73A77A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A09F9-215D-4575-A606-8F29A9C02B9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95045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69624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1056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1664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7887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45655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7554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2261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223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692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9406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0448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B745D-89C4-4B50-A0F9-6176426D06E4}" type="datetimeFigureOut">
              <a:rPr lang="ru-RU" smtClean="0"/>
              <a:pPr/>
              <a:t>08.05.2019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CA4781-4E1A-43E0-9F11-1E5F0F8B0E8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85077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Palich\Desktop\9 мая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699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K:\9 мая\на фронт 3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642306"/>
            <a:ext cx="4187007" cy="557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K:\9 мая\люди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50209"/>
            <a:ext cx="5076057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095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Palich\Desktop\22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97245"/>
            <a:ext cx="8338528" cy="595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70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Palich\Desktop\2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1994" y="-5048"/>
            <a:ext cx="5315441" cy="6858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408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Palich\Desktop\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476672"/>
            <a:ext cx="8248917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492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Palich\Desktop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894244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492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K:\9 мая\солдаты в mj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5826" y="2225935"/>
            <a:ext cx="4948174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K:\9 мая\солдаты в бою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350" y="44622"/>
            <a:ext cx="5020398" cy="3716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891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" y="4414"/>
            <a:ext cx="9144000" cy="685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629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" y="4414"/>
            <a:ext cx="9144001" cy="684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942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Palich\Desktop\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283" y="741064"/>
            <a:ext cx="8207435" cy="537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251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Palich\Desktop\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754" y="188640"/>
            <a:ext cx="8463710" cy="639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489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4058" y="705349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                     </a:t>
            </a:r>
            <a:r>
              <a:rPr lang="ru-RU" sz="2400" b="1" dirty="0" smtClean="0"/>
              <a:t> назад закончилась Великая Отечественная Война, победой над фашистской Германией, которая решила захватить и покорить нашу страну.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85688" y="705349"/>
            <a:ext cx="14886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74 </a:t>
            </a:r>
            <a:r>
              <a:rPr lang="en-US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года </a:t>
            </a:r>
            <a:endParaRPr lang="ru-RU" sz="28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70" name="Picture 6" descr="K:\9 мая\победа на фашизмо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" y="2204864"/>
            <a:ext cx="6112650" cy="293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K:\9 мая\день побед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05678"/>
            <a:ext cx="3419872" cy="49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7424" y="5301208"/>
            <a:ext cx="53635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1941 – 1945    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Победы</a:t>
            </a:r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!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12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K:\9 мая\женшины на фронте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5234141" cy="403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K:\9 мая\женщины на фрон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9880" y="3299745"/>
            <a:ext cx="5256584" cy="355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36096" y="764704"/>
            <a:ext cx="33123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Не только мужчины уходили на фронт воевать,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н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о так же воевали женщины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485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K:\9 мая\дети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8175" y="3344037"/>
            <a:ext cx="247651" cy="16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K:\9 мая\ребенок войн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43" y="106978"/>
            <a:ext cx="5410428" cy="393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K:\9 мая\дети войны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1971" y="908720"/>
            <a:ext cx="3610035" cy="496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70456" y="142286"/>
            <a:ext cx="3219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Воевали даже дети</a:t>
            </a:r>
          </a:p>
        </p:txBody>
      </p:sp>
    </p:spTree>
    <p:extLst>
      <p:ext uri="{BB962C8B-B14F-4D97-AF65-F5344CB8AC3E}">
        <p14:creationId xmlns:p14="http://schemas.microsoft.com/office/powerpoint/2010/main" xmlns="" val="106135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K:\9 мая\женщины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73" y="4412"/>
            <a:ext cx="4748321" cy="389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60032" y="116633"/>
            <a:ext cx="4283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Те, кто не воевал – работали в тылу. Они шили одежду для солдат, рыло окопы, выращивали хлеб на полях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Palich\Desktop\пол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29" y="3793952"/>
            <a:ext cx="4458072" cy="3053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Palich\Desktop\окоп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0642" y="2780928"/>
            <a:ext cx="4848927" cy="354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2053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827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K:\9 мая\женщины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9897" y="3212977"/>
            <a:ext cx="4955501" cy="3633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34986" y="933046"/>
            <a:ext cx="3635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С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амое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главное было  налажено  производство оружия. 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K:\9 мая\дети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419" y="188640"/>
            <a:ext cx="5390507" cy="352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82834" y="4437112"/>
            <a:ext cx="34690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Днём и ночью работали заводы, где выпускали вооружение, боеприпасы, военную технику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25801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K:\9 мая\женщины 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5087" y="3068960"/>
            <a:ext cx="6108913" cy="378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Palich\Desktop\техни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604" y="4413"/>
            <a:ext cx="5266475" cy="388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500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K:\9 мая\медсестра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745395"/>
            <a:ext cx="3450348" cy="536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K:\9 мая\мед сестр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0350" y="2466477"/>
            <a:ext cx="5693651" cy="4009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71789" y="26064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Многие 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женщин помогали на фронте: под градом пуль с поля боя они выносили раненых солдат, оказывая им медицинскую помощь. </a:t>
            </a:r>
          </a:p>
        </p:txBody>
      </p:sp>
    </p:spTree>
    <p:extLst>
      <p:ext uri="{BB962C8B-B14F-4D97-AF65-F5344CB8AC3E}">
        <p14:creationId xmlns:p14="http://schemas.microsoft.com/office/powerpoint/2010/main" xmlns="" val="325666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K:\9 мая\писали письм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294" y="908720"/>
            <a:ext cx="4196707" cy="5840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K:\9 мая\письма 4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26676"/>
            <a:ext cx="3727301" cy="6005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-17881"/>
            <a:ext cx="7416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Солдаты шли на смертный бой, сражались, не жалея жизни. В редкие часы отдыха солдаты писал  письма домой своим родным и любимым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92981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Palich\Desktop\дом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-1229"/>
            <a:ext cx="6562796" cy="3789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919891" y="4169622"/>
            <a:ext cx="3224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Во время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войны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м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ногие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города были разрушены</a:t>
            </a:r>
          </a:p>
        </p:txBody>
      </p:sp>
      <p:pic>
        <p:nvPicPr>
          <p:cNvPr id="6" name="Picture 2" descr="C:\Users\Palich\Desktop\дом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71" y="3199305"/>
            <a:ext cx="5488218" cy="366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4978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Palich\Desktop\хле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0483" y="2996952"/>
            <a:ext cx="5823517" cy="3856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Palich\Desktop\вод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12"/>
            <a:ext cx="5287138" cy="3784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4323" y="4210240"/>
            <a:ext cx="32869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В день каждому человеку выдавали маленький кусочек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хлеба</a:t>
            </a:r>
            <a:r>
              <a:rPr lang="ru-RU" dirty="0"/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(125 грамм)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692696"/>
            <a:ext cx="3347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Н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е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было воды, много людей голодало, ведь еды на всех не хватало. </a:t>
            </a:r>
          </a:p>
        </p:txBody>
      </p:sp>
    </p:spTree>
    <p:extLst>
      <p:ext uri="{BB962C8B-B14F-4D97-AF65-F5344CB8AC3E}">
        <p14:creationId xmlns:p14="http://schemas.microsoft.com/office/powerpoint/2010/main" xmlns="" val="334978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K:\9 мая\солдаты 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5201138" cy="3616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10599" y="958459"/>
            <a:ext cx="4068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Четыре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года продолжалась Великая Отечественная Война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4" name="Picture 2" descr="K:\9 мая\пуш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9103" y="3054349"/>
            <a:ext cx="5614897" cy="3773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674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K:\9 мая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:\9 мая\начало войн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640960" cy="513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5566" y="260648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Война началась неожиданно </a:t>
            </a:r>
            <a:r>
              <a:rPr lang="ru-RU" sz="2400" b="1" dirty="0">
                <a:solidFill>
                  <a:srgbClr val="FF0000"/>
                </a:solidFill>
              </a:rPr>
              <a:t>22</a:t>
            </a:r>
            <a:r>
              <a:rPr lang="ru-RU" sz="2000" b="1" dirty="0"/>
              <a:t> июня </a:t>
            </a:r>
            <a:r>
              <a:rPr lang="ru-RU" sz="2400" b="1" dirty="0">
                <a:solidFill>
                  <a:srgbClr val="FF0000"/>
                </a:solidFill>
              </a:rPr>
              <a:t>1941 </a:t>
            </a:r>
            <a:r>
              <a:rPr lang="ru-RU" sz="2000" b="1" dirty="0"/>
              <a:t>года в 4 часа </a:t>
            </a:r>
            <a:r>
              <a:rPr lang="ru-RU" sz="2000" b="1" dirty="0" smtClean="0"/>
              <a:t>утра. </a:t>
            </a:r>
          </a:p>
          <a:p>
            <a:pPr algn="ctr"/>
            <a:r>
              <a:rPr lang="ru-RU" sz="2000" b="1" dirty="0" smtClean="0"/>
              <a:t> Летней ночью на рассвете, когда мирно спали дети,</a:t>
            </a:r>
          </a:p>
          <a:p>
            <a:pPr algn="ctr"/>
            <a:r>
              <a:rPr lang="ru-RU" sz="2000" b="1" dirty="0" smtClean="0"/>
              <a:t> Гитлер дал войскам приказ и послал солдат немецких</a:t>
            </a:r>
          </a:p>
          <a:p>
            <a:pPr algn="ctr"/>
            <a:r>
              <a:rPr lang="ru-RU" sz="2000" b="1" dirty="0" smtClean="0"/>
              <a:t> Против русских, против нас!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59585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Palich\Desktop\бой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876" y="2925735"/>
            <a:ext cx="5940150" cy="396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Palich\Desktop\бой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6922" y="4413"/>
            <a:ext cx="6336704" cy="360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196752"/>
            <a:ext cx="18722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Враг был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побежден 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00192" y="4118484"/>
            <a:ext cx="26277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Русские воины освободили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от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</a:rPr>
              <a:t>фашистов нашу страну.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34978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-19384"/>
            <a:ext cx="9143999" cy="687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Palich\Desktop\флаг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452" y="1091646"/>
            <a:ext cx="7366128" cy="552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87624" y="260648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Они дошли до столицы Германии – Берлина и водрузили на Рейхстаге красный флаг.</a:t>
            </a:r>
          </a:p>
        </p:txBody>
      </p:sp>
    </p:spTree>
    <p:extLst>
      <p:ext uri="{BB962C8B-B14F-4D97-AF65-F5344CB8AC3E}">
        <p14:creationId xmlns:p14="http://schemas.microsoft.com/office/powerpoint/2010/main" xmlns="" val="334978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3618" y="116633"/>
            <a:ext cx="842493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 </a:t>
            </a:r>
            <a:r>
              <a:rPr lang="ru-RU" sz="2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мая, День Победы.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На улицах и  площадях городов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вышли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тысячи людей. У всех на глазах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      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блестели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слёзы радости.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97914" y="2967335"/>
            <a:ext cx="348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01119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01119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0" name="Picture 3" descr="K:\9 мая\победа 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79353"/>
            <a:ext cx="5279712" cy="4622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K:\9 мая\победа поезд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15" y="1216765"/>
            <a:ext cx="3695279" cy="534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089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K:\9 мая\победа 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05502"/>
            <a:ext cx="5640861" cy="4152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K:\9 мая\побед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5652118" cy="373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68144" y="404664"/>
            <a:ext cx="30477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Люди радовались Великой Победе и печалились о потере близких и дорогих  людях. </a:t>
            </a:r>
          </a:p>
        </p:txBody>
      </p:sp>
    </p:spTree>
    <p:extLst>
      <p:ext uri="{BB962C8B-B14F-4D97-AF65-F5344CB8AC3E}">
        <p14:creationId xmlns:p14="http://schemas.microsoft.com/office/powerpoint/2010/main" xmlns="" val="101120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4293096"/>
            <a:ext cx="30963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На улицах пели, танцевали, незнакомые люди обнимали друг друга.</a:t>
            </a:r>
          </a:p>
        </p:txBody>
      </p:sp>
      <p:pic>
        <p:nvPicPr>
          <p:cNvPr id="1027" name="Picture 3" descr="C:\Users\Palich\Desktop\pobe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02620"/>
            <a:ext cx="5580112" cy="385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Palich\Desktop\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389"/>
            <a:ext cx="6242585" cy="352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279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K:\9 мая\салюты день побед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7515"/>
            <a:ext cx="604867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Palich\Desktop\салю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788" y="0"/>
            <a:ext cx="7620000" cy="446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Palich\Desktop\парад 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354646"/>
            <a:ext cx="6228184" cy="350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Palich\Desktop\цветы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54646"/>
            <a:ext cx="5436096" cy="349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833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K:\9 мая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Palich\Desktop\самоде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799" y="3054521"/>
            <a:ext cx="6411313" cy="368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K:\9 мая\самолеты немецки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1810"/>
            <a:ext cx="4176464" cy="298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699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K:\9 мая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Palich\Desktop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96" y="0"/>
            <a:ext cx="526018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K:\9 мая\начало вой ны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015" y="3517170"/>
            <a:ext cx="5784446" cy="3394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566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K:\9 мая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404665"/>
            <a:ext cx="5436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 </a:t>
            </a:r>
          </a:p>
        </p:txBody>
      </p:sp>
      <p:pic>
        <p:nvPicPr>
          <p:cNvPr id="2050" name="Picture 2" descr="J:\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5588" y="2798835"/>
            <a:ext cx="6144682" cy="4055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J:\11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91893" cy="372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705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K:\9 мая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:\9 мая\ленита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5652120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K:\9 мая\громкоговоритель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40768"/>
            <a:ext cx="3842163" cy="518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404665"/>
            <a:ext cx="5436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Юрий Борисович Левитан –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знаменитый советский диктор, который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первым известил всю страну о начале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войны. Всю войну он передавал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важные сообщения по радио. </a:t>
            </a:r>
          </a:p>
        </p:txBody>
      </p:sp>
    </p:spTree>
    <p:extLst>
      <p:ext uri="{BB962C8B-B14F-4D97-AF65-F5344CB8AC3E}">
        <p14:creationId xmlns:p14="http://schemas.microsoft.com/office/powerpoint/2010/main" xmlns="" val="135882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K:\9 мая\ф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Palich\Desktop\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1" y="670349"/>
            <a:ext cx="8095552" cy="563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591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K:\9 мая\фон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4413"/>
            <a:ext cx="9143999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764704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«Вставай, народ!» Услышав клич земли, на фронт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солдаты-Родины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ушли. Отважно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шли солдаты в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бой,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за каждый город и за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нас с тобой. </a:t>
            </a:r>
          </a:p>
        </p:txBody>
      </p:sp>
      <p:pic>
        <p:nvPicPr>
          <p:cNvPr id="9" name="Picture 2" descr="K:\9 мая\перед войно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1595" y="1965032"/>
            <a:ext cx="3149267" cy="444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K:\9 мая\солдаты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985" y="2131258"/>
            <a:ext cx="5904656" cy="394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970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</TotalTime>
  <Words>349</Words>
  <Application>Microsoft Office PowerPoint</Application>
  <PresentationFormat>Экран (4:3)</PresentationFormat>
  <Paragraphs>35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Palich</dc:creator>
  <cp:lastModifiedBy>Nata</cp:lastModifiedBy>
  <cp:revision>35</cp:revision>
  <dcterms:created xsi:type="dcterms:W3CDTF">2019-04-20T04:14:30Z</dcterms:created>
  <dcterms:modified xsi:type="dcterms:W3CDTF">2019-05-07T22:57:35Z</dcterms:modified>
</cp:coreProperties>
</file>