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5" r:id="rId5"/>
    <p:sldId id="257" r:id="rId6"/>
    <p:sldId id="266" r:id="rId7"/>
    <p:sldId id="258" r:id="rId8"/>
    <p:sldId id="259" r:id="rId9"/>
    <p:sldId id="267" r:id="rId10"/>
    <p:sldId id="260" r:id="rId11"/>
    <p:sldId id="261" r:id="rId12"/>
    <p:sldId id="262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12F89-7B7C-48FD-B842-19E3A0C60739}" type="datetimeFigureOut">
              <a:rPr lang="ru-RU" smtClean="0"/>
              <a:t>05.03.2021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D4FB4-7FD1-4A78-820B-2EE9900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559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12F89-7B7C-48FD-B842-19E3A0C60739}" type="datetimeFigureOut">
              <a:rPr lang="ru-RU" smtClean="0"/>
              <a:t>05.03.2021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D4FB4-7FD1-4A78-820B-2EE9900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24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12F89-7B7C-48FD-B842-19E3A0C60739}" type="datetimeFigureOut">
              <a:rPr lang="ru-RU" smtClean="0"/>
              <a:t>05.03.2021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D4FB4-7FD1-4A78-820B-2EE9900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161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12F89-7B7C-48FD-B842-19E3A0C60739}" type="datetimeFigureOut">
              <a:rPr lang="ru-RU" smtClean="0"/>
              <a:t>05.03.2021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D4FB4-7FD1-4A78-820B-2EE9900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87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12F89-7B7C-48FD-B842-19E3A0C60739}" type="datetimeFigureOut">
              <a:rPr lang="ru-RU" smtClean="0"/>
              <a:t>05.03.2021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D4FB4-7FD1-4A78-820B-2EE9900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7969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12F89-7B7C-48FD-B842-19E3A0C60739}" type="datetimeFigureOut">
              <a:rPr lang="ru-RU" smtClean="0"/>
              <a:t>05.03.2021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D4FB4-7FD1-4A78-820B-2EE9900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282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12F89-7B7C-48FD-B842-19E3A0C60739}" type="datetimeFigureOut">
              <a:rPr lang="ru-RU" smtClean="0"/>
              <a:t>05.03.2021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D4FB4-7FD1-4A78-820B-2EE9900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5686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12F89-7B7C-48FD-B842-19E3A0C60739}" type="datetimeFigureOut">
              <a:rPr lang="ru-RU" smtClean="0"/>
              <a:t>05.03.2021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D4FB4-7FD1-4A78-820B-2EE9900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3467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12F89-7B7C-48FD-B842-19E3A0C60739}" type="datetimeFigureOut">
              <a:rPr lang="ru-RU" smtClean="0"/>
              <a:t>05.03.2021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D4FB4-7FD1-4A78-820B-2EE9900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166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12F89-7B7C-48FD-B842-19E3A0C60739}" type="datetimeFigureOut">
              <a:rPr lang="ru-RU" smtClean="0"/>
              <a:t>05.03.2021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8DBD4FB4-7FD1-4A78-820B-2EE9900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867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12F89-7B7C-48FD-B842-19E3A0C60739}" type="datetimeFigureOut">
              <a:rPr lang="ru-RU" smtClean="0"/>
              <a:t>05.03.2021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D4FB4-7FD1-4A78-820B-2EE9900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639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12F89-7B7C-48FD-B842-19E3A0C60739}" type="datetimeFigureOut">
              <a:rPr lang="ru-RU" smtClean="0"/>
              <a:t>05.03.2021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D4FB4-7FD1-4A78-820B-2EE9900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740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12F89-7B7C-48FD-B842-19E3A0C60739}" type="datetimeFigureOut">
              <a:rPr lang="ru-RU" smtClean="0"/>
              <a:t>05.03.2021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D4FB4-7FD1-4A78-820B-2EE9900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022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12F89-7B7C-48FD-B842-19E3A0C60739}" type="datetimeFigureOut">
              <a:rPr lang="ru-RU" smtClean="0"/>
              <a:t>05.03.2021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D4FB4-7FD1-4A78-820B-2EE9900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76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12F89-7B7C-48FD-B842-19E3A0C60739}" type="datetimeFigureOut">
              <a:rPr lang="ru-RU" smtClean="0"/>
              <a:t>05.03.2021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D4FB4-7FD1-4A78-820B-2EE9900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775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12F89-7B7C-48FD-B842-19E3A0C60739}" type="datetimeFigureOut">
              <a:rPr lang="ru-RU" smtClean="0"/>
              <a:t>05.03.2021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D4FB4-7FD1-4A78-820B-2EE9900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881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12F89-7B7C-48FD-B842-19E3A0C60739}" type="datetimeFigureOut">
              <a:rPr lang="ru-RU" smtClean="0"/>
              <a:t>05.03.2021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D4FB4-7FD1-4A78-820B-2EE9900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815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7712F89-7B7C-48FD-B842-19E3A0C60739}" type="datetimeFigureOut">
              <a:rPr lang="ru-RU" smtClean="0"/>
              <a:t>05.03.2021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DBD4FB4-7FD1-4A78-820B-2EE9900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323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«Хочу- могу- надо».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10405730" cy="1655762"/>
          </a:xfrm>
        </p:spPr>
        <p:txBody>
          <a:bodyPr>
            <a:normAutofit fontScale="92500" lnSpcReduction="10000"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dirty="0" smtClean="0"/>
              <a:t>Авторы</a:t>
            </a:r>
            <a:r>
              <a:rPr lang="ru-RU" dirty="0"/>
              <a:t>: </a:t>
            </a:r>
          </a:p>
          <a:p>
            <a:pPr algn="r"/>
            <a:r>
              <a:rPr lang="ru-RU" dirty="0"/>
              <a:t>Лопарева </a:t>
            </a:r>
            <a:r>
              <a:rPr lang="ru-RU" dirty="0" smtClean="0"/>
              <a:t>О. </a:t>
            </a:r>
            <a:r>
              <a:rPr lang="ru-RU" smtClean="0"/>
              <a:t>Г</a:t>
            </a:r>
            <a:r>
              <a:rPr lang="ru-RU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1445" y="532263"/>
            <a:ext cx="10754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/>
              <a:t>МБОУ «Средняя общеобразовательная школа №44» г. Курган</a:t>
            </a: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53887" y="6073254"/>
            <a:ext cx="3452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Курган 2020 г.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512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5303" y="1616149"/>
            <a:ext cx="11398102" cy="2259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хочу  + могу + надо =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осознанный выбор профессии</a:t>
            </a:r>
            <a:endParaRPr lang="ru-RU" sz="6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0506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8960" y="2046032"/>
            <a:ext cx="10228521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хочу - это все, что мне нравится, к чему лежит душа;                                                            - могу - это все, что мне по силам, по способностям;                                                             - надо - это все, что нужно для общества, страны.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341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3301" y="1151260"/>
            <a:ext cx="10614237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Стол, за которым ты сидишь, кровать, в которой ты уснёшь,                                               Тетрадь, ботинки, пара лыж, тарелка, вилка, ложка, нож,                                                                        И каждый гвоздь, и каждый дом,                                                                                                           И каждый ломтик хлеба –  всё это создано трудом,                                                                                А не свалилось с неба!                                                                                                                       За всё, что создано для нас, мы благодарны людям,                                                              Придёт пора, настанет час – и мы трудиться будем. 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183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7923" y="2267408"/>
            <a:ext cx="118021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Истинное сокровище для людей</a:t>
            </a:r>
          </a:p>
          <a:p>
            <a:pPr algn="ctr"/>
            <a:r>
              <a:rPr lang="ru-RU" sz="6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- умение трудиться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992100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3898" y="234492"/>
            <a:ext cx="1079559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dirty="0" smtClean="0"/>
              <a:t>Профессия</a:t>
            </a:r>
          </a:p>
          <a:p>
            <a:pPr algn="ctr"/>
            <a:r>
              <a:rPr lang="ru-RU" sz="8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Специальность </a:t>
            </a:r>
          </a:p>
          <a:p>
            <a:pPr algn="ctr"/>
            <a:r>
              <a:rPr lang="ru-RU" sz="8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Квалификация </a:t>
            </a:r>
          </a:p>
          <a:p>
            <a:pPr algn="ctr"/>
            <a:r>
              <a:rPr lang="ru-RU" sz="8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Должность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87392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65420"/>
            <a:ext cx="11908465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6000" b="1" dirty="0"/>
              <a:t>Высшее профессиональное образование </a:t>
            </a:r>
            <a:endParaRPr lang="ru-RU" sz="6000" b="1" dirty="0" smtClean="0"/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6000" b="1" dirty="0"/>
              <a:t>Среднее профессиональное обучение</a:t>
            </a:r>
            <a:endParaRPr lang="ru-RU" sz="6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06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3256" y="1"/>
            <a:ext cx="1112874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«Человек—человек»</a:t>
            </a:r>
          </a:p>
          <a:p>
            <a:r>
              <a:rPr lang="ru-RU" sz="6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«Человек—техника»</a:t>
            </a:r>
          </a:p>
          <a:p>
            <a:r>
              <a:rPr lang="ru-RU" sz="6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«Человек — знаковая система»</a:t>
            </a:r>
            <a:r>
              <a:rPr lang="ru-RU" sz="6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6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«Человек — художественный образ»</a:t>
            </a:r>
            <a:endParaRPr lang="ru-RU" sz="60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6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«Человек—природа»</a:t>
            </a:r>
          </a:p>
          <a:p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266855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2255690" y="1486311"/>
            <a:ext cx="1035062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Игровое упражнение </a:t>
            </a:r>
          </a:p>
          <a:p>
            <a:r>
              <a:rPr lang="ru-RU" sz="4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1.«Кто есть кто?»</a:t>
            </a:r>
          </a:p>
          <a:p>
            <a:r>
              <a:rPr lang="ru-RU" sz="4400" b="1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2.</a:t>
            </a:r>
            <a:r>
              <a:rPr lang="ru-RU" sz="4400" b="1" i="1" dirty="0"/>
              <a:t> "Выбор" </a:t>
            </a:r>
            <a:endParaRPr lang="ru-RU" sz="4400" b="1" i="1" dirty="0" smtClean="0"/>
          </a:p>
          <a:p>
            <a:r>
              <a:rPr lang="ru-RU" sz="4400" b="1" i="1" dirty="0" smtClean="0"/>
              <a:t>3.</a:t>
            </a:r>
            <a:r>
              <a:rPr lang="ru-RU" sz="4400" b="1" dirty="0"/>
              <a:t> «Самые нужные профессии»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538482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80622" y="2393729"/>
            <a:ext cx="395653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 х b=S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825315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25377" y="1798306"/>
            <a:ext cx="741292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6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хочу     могу    надо 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347166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5612" y="2201247"/>
            <a:ext cx="9842887" cy="13946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8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хочу  + могу + надо = </a:t>
            </a:r>
          </a:p>
        </p:txBody>
      </p:sp>
    </p:spTree>
    <p:extLst>
      <p:ext uri="{BB962C8B-B14F-4D97-AF65-F5344CB8AC3E}">
        <p14:creationId xmlns:p14="http://schemas.microsoft.com/office/powerpoint/2010/main" val="39140388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31</TotalTime>
  <Words>229</Words>
  <Application>Microsoft Office PowerPoint</Application>
  <PresentationFormat>Широкоэкранный</PresentationFormat>
  <Paragraphs>30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Corbel</vt:lpstr>
      <vt:lpstr>Times New Roman</vt:lpstr>
      <vt:lpstr>Параллакс</vt:lpstr>
      <vt:lpstr>«Хочу- могу- надо».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Люда шипилова</dc:creator>
  <cp:lastModifiedBy>1</cp:lastModifiedBy>
  <cp:revision>5</cp:revision>
  <dcterms:created xsi:type="dcterms:W3CDTF">2021-01-17T06:41:05Z</dcterms:created>
  <dcterms:modified xsi:type="dcterms:W3CDTF">2021-03-05T04:05:51Z</dcterms:modified>
</cp:coreProperties>
</file>