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72" r:id="rId2"/>
    <p:sldId id="258" r:id="rId3"/>
    <p:sldId id="259" r:id="rId4"/>
    <p:sldId id="273" r:id="rId5"/>
    <p:sldId id="286" r:id="rId6"/>
    <p:sldId id="260" r:id="rId7"/>
    <p:sldId id="274" r:id="rId8"/>
    <p:sldId id="287" r:id="rId9"/>
    <p:sldId id="261" r:id="rId10"/>
    <p:sldId id="275" r:id="rId11"/>
    <p:sldId id="288" r:id="rId12"/>
    <p:sldId id="262" r:id="rId13"/>
    <p:sldId id="276" r:id="rId14"/>
    <p:sldId id="289" r:id="rId15"/>
    <p:sldId id="263" r:id="rId16"/>
    <p:sldId id="277" r:id="rId17"/>
    <p:sldId id="290" r:id="rId18"/>
    <p:sldId id="264" r:id="rId19"/>
    <p:sldId id="278" r:id="rId20"/>
    <p:sldId id="291" r:id="rId21"/>
    <p:sldId id="265" r:id="rId22"/>
    <p:sldId id="280" r:id="rId23"/>
    <p:sldId id="292" r:id="rId24"/>
    <p:sldId id="266" r:id="rId25"/>
    <p:sldId id="281" r:id="rId26"/>
    <p:sldId id="293" r:id="rId27"/>
    <p:sldId id="267" r:id="rId28"/>
    <p:sldId id="282" r:id="rId29"/>
    <p:sldId id="294" r:id="rId30"/>
    <p:sldId id="268" r:id="rId31"/>
    <p:sldId id="283" r:id="rId32"/>
    <p:sldId id="295" r:id="rId33"/>
    <p:sldId id="269" r:id="rId34"/>
    <p:sldId id="284" r:id="rId35"/>
    <p:sldId id="296" r:id="rId36"/>
    <p:sldId id="271" r:id="rId37"/>
    <p:sldId id="285" r:id="rId38"/>
    <p:sldId id="297" r:id="rId3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C95F5D-33A8-4C7D-97E0-2F625DD47386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5964-06A5-4748-9006-9E989181A9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4672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5A5964-06A5-4748-9006-9E989181A96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5166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5A5964-06A5-4748-9006-9E989181A963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9938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906BFC-16B7-4B9C-B63F-F7F01DEE0C3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49126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08DD50-975E-44C6-ADEB-82C6836071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26674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585687-674E-410B-A012-20EC4412F8B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0156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733DB2-2D83-46E3-A829-E0BCC18B3B0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894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6BEBB1-3D97-4FD1-AFF2-B3B07DBDEB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98104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2FEA6-887C-453D-8F03-29CB3DC8E21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0639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57F7FD-1C1D-4AAC-AC6E-1D80A050679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7367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580E5-9256-45A9-8430-4D4AC2288CB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13357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F83D9F-FCAE-452D-A728-7D74E0C4A06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29526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6A76A7-6FE5-4CB0-A683-C17B26F340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66669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98D22F-5E20-4B13-8B9D-4EB6633DA5B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6089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CDCE2912-A70C-48BC-A3D4-0EE7D33E3ED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xmlns="" val="60732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100965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775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80556887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1801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-609600" y="76200"/>
            <a:ext cx="10287000" cy="6858000"/>
          </a:xfrm>
        </p:spPr>
      </p:pic>
    </p:spTree>
    <p:extLst>
      <p:ext uri="{BB962C8B-B14F-4D97-AF65-F5344CB8AC3E}">
        <p14:creationId xmlns:p14="http://schemas.microsoft.com/office/powerpoint/2010/main" xmlns="" val="58487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3396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66779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Ю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281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192028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Ю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5699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91833371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Ю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Й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9947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укав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7669" cy="6858000"/>
          </a:xfrm>
        </p:spPr>
      </p:pic>
    </p:spTree>
    <p:extLst>
      <p:ext uri="{BB962C8B-B14F-4D97-AF65-F5344CB8AC3E}">
        <p14:creationId xmlns:p14="http://schemas.microsoft.com/office/powerpoint/2010/main" xmlns="" val="352108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3947654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3622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Ю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Й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3379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819557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Ю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Й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1692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914400" y="-17463"/>
            <a:ext cx="7467600" cy="7397751"/>
          </a:xfrm>
        </p:spPr>
      </p:pic>
    </p:spTree>
    <p:extLst>
      <p:ext uri="{BB962C8B-B14F-4D97-AF65-F5344CB8AC3E}">
        <p14:creationId xmlns:p14="http://schemas.microsoft.com/office/powerpoint/2010/main" xmlns="" val="75311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Ю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Й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769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43466091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Ю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Й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Ч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Ы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Ч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Ы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4853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5943600" y="122238"/>
            <a:ext cx="3048000" cy="6583362"/>
          </a:xfrm>
        </p:spPr>
        <p:txBody>
          <a:bodyPr/>
          <a:lstStyle/>
          <a:p>
            <a:pPr eaLnBrk="1" hangingPunct="1"/>
            <a:r>
              <a:rPr lang="ru-RU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Солнечные часы</a:t>
            </a:r>
            <a: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Прибор для измерения </a:t>
            </a:r>
            <a:br>
              <a:rPr lang="ru-RU" sz="28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 </a:t>
            </a:r>
            <a:br>
              <a:rPr lang="ru-RU" sz="28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Солнцу</a:t>
            </a:r>
          </a:p>
        </p:txBody>
      </p:sp>
      <p:pic>
        <p:nvPicPr>
          <p:cNvPr id="19459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565150"/>
            <a:ext cx="5759450" cy="5759450"/>
          </a:xfrm>
        </p:spPr>
      </p:pic>
    </p:spTree>
    <p:extLst>
      <p:ext uri="{BB962C8B-B14F-4D97-AF65-F5344CB8AC3E}">
        <p14:creationId xmlns:p14="http://schemas.microsoft.com/office/powerpoint/2010/main" xmlns="" val="91525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Ю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Й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Ч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Ы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Ч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Ы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9101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69722988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Ю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Й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Ч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Ы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Ч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Ы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8482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xmlns="" val="319854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Ю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Й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Ч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Ы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Ч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Ы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7334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1347304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7504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2776724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Ю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Й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Ч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Ы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Ч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Ы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781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3691"/>
          <a:stretch/>
        </p:blipFill>
        <p:spPr>
          <a:xfrm>
            <a:off x="-7257" y="0"/>
            <a:ext cx="9303658" cy="6858000"/>
          </a:xfrm>
        </p:spPr>
      </p:pic>
    </p:spTree>
    <p:extLst>
      <p:ext uri="{BB962C8B-B14F-4D97-AF65-F5344CB8AC3E}">
        <p14:creationId xmlns:p14="http://schemas.microsoft.com/office/powerpoint/2010/main" xmlns="" val="337237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Ю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Й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Ч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Ы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Ч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Ы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306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1018705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Ю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Й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Ч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Ы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Ч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Ы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5952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177043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Ю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Й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Ч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Ы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Ч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Ы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3311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Ю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Й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Ч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Ы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Ч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Ы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788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422503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Ю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Й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Ч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Ы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Ч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Ы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5396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-838200" y="0"/>
            <a:ext cx="10972800" cy="6858000"/>
          </a:xfrm>
        </p:spPr>
      </p:pic>
    </p:spTree>
    <p:extLst>
      <p:ext uri="{BB962C8B-B14F-4D97-AF65-F5344CB8AC3E}">
        <p14:creationId xmlns:p14="http://schemas.microsoft.com/office/powerpoint/2010/main" xmlns="" val="248786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8480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10889384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3392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357158" y="1000108"/>
            <a:ext cx="7358114" cy="1000132"/>
          </a:xfrm>
          <a:prstGeom prst="wedgeRoundRectCallout">
            <a:avLst>
              <a:gd name="adj1" fmla="val 51775"/>
              <a:gd name="adj2" fmla="val 293022"/>
              <a:gd name="adj3" fmla="val 16667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Термометр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– прибор для измерения температуры.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7" name="Picture 3" descr="C:\Documents and Settings\Admin\Мои документы\Мои рисунки\img02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66045">
            <a:off x="7624320" y="4147668"/>
            <a:ext cx="1127774" cy="24699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8" name="Group 7"/>
          <p:cNvGrpSpPr>
            <a:grpSpLocks/>
          </p:cNvGrpSpPr>
          <p:nvPr/>
        </p:nvGrpSpPr>
        <p:grpSpPr bwMode="auto">
          <a:xfrm rot="19779719">
            <a:off x="2514893" y="2233499"/>
            <a:ext cx="1256695" cy="4358628"/>
            <a:chOff x="3696" y="2750"/>
            <a:chExt cx="363" cy="1224"/>
          </a:xfrm>
        </p:grpSpPr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96" y="2750"/>
              <a:ext cx="347" cy="122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AutoShape 9"/>
            <p:cNvSpPr>
              <a:spLocks noChangeArrowheads="1"/>
            </p:cNvSpPr>
            <p:nvPr/>
          </p:nvSpPr>
          <p:spPr bwMode="auto">
            <a:xfrm>
              <a:off x="3696" y="2750"/>
              <a:ext cx="363" cy="1224"/>
            </a:xfrm>
            <a:prstGeom prst="flowChartAlternateProcess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956201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1861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49785296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Т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03" marR="6803" marT="68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8060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</TotalTime>
  <Words>1654</Words>
  <Application>Microsoft Office PowerPoint</Application>
  <PresentationFormat>Экран (4:3)</PresentationFormat>
  <Paragraphs>1647</Paragraphs>
  <Slides>38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Солнечные часы    Прибор для измерения  времени  по Солнцу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9</cp:revision>
  <cp:lastPrinted>1601-01-01T00:00:00Z</cp:lastPrinted>
  <dcterms:created xsi:type="dcterms:W3CDTF">2022-01-12T15:16:58Z</dcterms:created>
  <dcterms:modified xsi:type="dcterms:W3CDTF">2023-04-04T04:29:15Z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