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03" autoAdjust="0"/>
    <p:restoredTop sz="94660"/>
  </p:normalViewPr>
  <p:slideViewPr>
    <p:cSldViewPr snapToGrid="0">
      <p:cViewPr varScale="1">
        <p:scale>
          <a:sx n="55" d="100"/>
          <a:sy n="55" d="100"/>
        </p:scale>
        <p:origin x="-1123" y="-8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6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8650" y="1270000"/>
            <a:ext cx="7772400" cy="2332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569914"/>
            <a:ext cx="7772400" cy="2387600"/>
          </a:xfrm>
        </p:spPr>
        <p:txBody>
          <a:bodyPr anchor="b"/>
          <a:lstStyle>
            <a:lvl1pPr algn="ctr">
              <a:defRPr sz="6000" b="1" cap="none" spc="50">
                <a:ln w="9525" cmpd="sng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glow rad="38100">
                    <a:schemeClr val="accent1">
                      <a:alpha val="40000"/>
                    </a:schemeClr>
                  </a:glow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70FD67-E309-45E1-974E-36217CD873D5}" type="datetimeFigureOut">
              <a:rPr lang="en-US"/>
              <a:pPr>
                <a:defRPr/>
              </a:pPr>
              <a:t>6/22/2022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38DC0AE-D44D-4D49-A384-F19D24E9507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86590E-1775-4006-9A64-88917B919354}" type="datetimeFigureOut">
              <a:rPr lang="en-US"/>
              <a:pPr>
                <a:defRPr/>
              </a:pPr>
              <a:t>6/22/2022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2DF391-D7E1-4D74-BE5E-CED706D3560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9303E1-0077-4274-8D81-DCBFDE12DC87}" type="datetimeFigureOut">
              <a:rPr lang="en-US"/>
              <a:pPr>
                <a:defRPr/>
              </a:pPr>
              <a:t>6/22/2022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968F71-F40C-4907-8710-A81A9DEEA6F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6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7000" y="117475"/>
            <a:ext cx="8902700" cy="1820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 cap="none" spc="50">
                <a:ln w="9525" cmpd="sng">
                  <a:solidFill>
                    <a:schemeClr val="bg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B2F912-1B60-4E38-BD35-87EDBF55B8DC}" type="datetimeFigureOut">
              <a:rPr lang="en-US"/>
              <a:pPr>
                <a:defRPr/>
              </a:pPr>
              <a:t>6/22/2022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E5B7D95-BFEF-488B-8B90-E0A19E509FC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902B25-4F6F-4CFF-8009-B3E3380BFB9D}" type="datetimeFigureOut">
              <a:rPr lang="en-US"/>
              <a:pPr>
                <a:defRPr/>
              </a:pPr>
              <a:t>6/22/2022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83FB152-7CFB-44FE-A232-CD4AB3A4640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96F13F-9A42-4300-A0B0-CC722DE3DB5D}" type="datetimeFigureOut">
              <a:rPr lang="en-US"/>
              <a:pPr>
                <a:defRPr/>
              </a:pPr>
              <a:t>6/22/2022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989A849-F422-4F3B-B9EB-1F85869BE80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9CDF75-5CD5-4823-8BF4-9782A4DB1928}" type="datetimeFigureOut">
              <a:rPr lang="en-US"/>
              <a:pPr>
                <a:defRPr/>
              </a:pPr>
              <a:t>6/22/2022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EB4DA6B-9A20-47E8-A0CE-B9ABC7F6730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58155D-9AC7-442F-939E-1A2A15436F6C}" type="datetimeFigureOut">
              <a:rPr lang="en-US"/>
              <a:pPr>
                <a:defRPr/>
              </a:pPr>
              <a:t>6/22/2022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54C6580-01B0-4AAD-9D09-BB669CB793C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A43FDA-1D8A-4916-8CB7-91F0EB8785F3}" type="datetimeFigureOut">
              <a:rPr lang="en-US"/>
              <a:pPr>
                <a:defRPr/>
              </a:pPr>
              <a:t>6/22/2022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D6D4FD5-1940-4B63-B018-9BA0F10514F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9F9713-3E5F-4A40-B29B-FF0D4BB45972}" type="datetimeFigureOut">
              <a:rPr lang="en-US"/>
              <a:pPr>
                <a:defRPr/>
              </a:pPr>
              <a:t>6/22/2022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63E1399-63C3-48B4-8393-2127987A3DA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F0BAE7-7C91-4FF6-9C91-D2BF28FCA114}" type="datetimeFigureOut">
              <a:rPr lang="en-US"/>
              <a:pPr>
                <a:defRPr/>
              </a:pPr>
              <a:t>6/22/2022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720D7A4-C3DA-40A3-87BE-232BA7372A6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28650" y="365125"/>
            <a:ext cx="78867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CD8F96B5-9229-4AE0-900F-0DF76E158C89}" type="datetimeFigureOut">
              <a:rPr lang="en-US"/>
              <a:pPr>
                <a:defRPr/>
              </a:pPr>
              <a:t>6/22/2022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21AB02B2-AC20-4F1F-90C0-7DB06C067678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1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731818"/>
            <a:ext cx="7648303" cy="1274618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400" dirty="0" smtClean="0"/>
              <a:t>Отчетная презентация образовательного учреждения о проведенных мероприятиях «Зеленая Акция»</a:t>
            </a:r>
            <a:endParaRPr lang="en-US" sz="2400" dirty="0"/>
          </a:p>
        </p:txBody>
      </p:sp>
      <p:sp>
        <p:nvSpPr>
          <p:cNvPr id="4099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8156" y="471055"/>
            <a:ext cx="8556171" cy="1320140"/>
          </a:xfrm>
        </p:spPr>
        <p:txBody>
          <a:bodyPr/>
          <a:lstStyle/>
          <a:p>
            <a:r>
              <a:rPr lang="ru-RU" sz="1800" b="1" dirty="0" smtClean="0">
                <a:solidFill>
                  <a:srgbClr val="002060"/>
                </a:solidFill>
              </a:rPr>
              <a:t>Муниципальное </a:t>
            </a:r>
            <a:r>
              <a:rPr lang="ru-RU" sz="1800" b="1" dirty="0" smtClean="0">
                <a:solidFill>
                  <a:srgbClr val="002060"/>
                </a:solidFill>
              </a:rPr>
              <a:t>казенное </a:t>
            </a:r>
            <a:r>
              <a:rPr lang="ru-RU" sz="1800" b="1" dirty="0" smtClean="0">
                <a:solidFill>
                  <a:srgbClr val="002060"/>
                </a:solidFill>
              </a:rPr>
              <a:t>общеобразовательное учреждение</a:t>
            </a:r>
            <a:endParaRPr lang="ru-RU" sz="1800" dirty="0" smtClean="0">
              <a:solidFill>
                <a:srgbClr val="002060"/>
              </a:solidFill>
            </a:endParaRPr>
          </a:p>
          <a:p>
            <a:r>
              <a:rPr lang="ru-RU" sz="1800" b="1" dirty="0" smtClean="0">
                <a:solidFill>
                  <a:srgbClr val="002060"/>
                </a:solidFill>
              </a:rPr>
              <a:t>«Средняя общеобразовательная школа №1 г.Дмитриева» </a:t>
            </a:r>
            <a:endParaRPr lang="ru-RU" sz="1800" dirty="0" smtClean="0">
              <a:solidFill>
                <a:srgbClr val="002060"/>
              </a:solidFill>
            </a:endParaRPr>
          </a:p>
          <a:p>
            <a:r>
              <a:rPr lang="ru-RU" sz="1800" b="1" dirty="0" smtClean="0">
                <a:solidFill>
                  <a:srgbClr val="002060"/>
                </a:solidFill>
              </a:rPr>
              <a:t>Дмитриевского района Курской области</a:t>
            </a:r>
            <a:endParaRPr lang="ru-RU" sz="1800" dirty="0" smtClean="0">
              <a:solidFill>
                <a:srgbClr val="002060"/>
              </a:solidFill>
            </a:endParaRPr>
          </a:p>
          <a:p>
            <a:endParaRPr lang="en-US" dirty="0" smtClean="0"/>
          </a:p>
        </p:txBody>
      </p:sp>
      <p:sp>
        <p:nvSpPr>
          <p:cNvPr id="3" name="TextBox 2"/>
          <p:cNvSpPr txBox="1"/>
          <p:nvPr/>
        </p:nvSpPr>
        <p:spPr>
          <a:xfrm>
            <a:off x="3699164" y="4396355"/>
            <a:ext cx="538237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Подготовила: </a:t>
            </a:r>
            <a:r>
              <a:rPr lang="ru-RU" sz="2400" b="1" dirty="0" err="1" smtClean="0"/>
              <a:t>Замурий</a:t>
            </a:r>
            <a:r>
              <a:rPr lang="ru-RU" sz="2400" b="1" dirty="0" smtClean="0"/>
              <a:t> Елена Егоровна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000" b="1" dirty="0" smtClean="0"/>
              <a:t>МАРШ </a:t>
            </a:r>
            <a:r>
              <a:rPr lang="ru-RU" sz="2000" b="1" dirty="0" smtClean="0"/>
              <a:t>ПАРКОВ</a:t>
            </a:r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2000" b="1" dirty="0" smtClean="0"/>
              <a:t>Обучающиеся провели акцию в защиту всех заповедных территорий России и парка, который расположен рядом с нашей школой. Ребята рассказали прохожим о парке им.40-летия Октября, раздали листовки с призывами беречь родную природу.</a:t>
            </a:r>
            <a:endParaRPr lang="ru-RU" sz="2000" b="1" dirty="0"/>
          </a:p>
        </p:txBody>
      </p:sp>
      <p:pic>
        <p:nvPicPr>
          <p:cNvPr id="24578" name="Picture 2" descr="http://dmitr-sosh1.ru/images/stories/WP_20170420_12_14_50_Pro.jpg"/>
          <p:cNvPicPr>
            <a:picLocks noChangeAspect="1" noChangeArrowheads="1"/>
          </p:cNvPicPr>
          <p:nvPr/>
        </p:nvPicPr>
        <p:blipFill>
          <a:blip r:embed="rId2" cstate="print"/>
          <a:srcRect l="6202" r="11513"/>
          <a:stretch>
            <a:fillRect/>
          </a:stretch>
        </p:blipFill>
        <p:spPr bwMode="auto">
          <a:xfrm>
            <a:off x="169818" y="1828482"/>
            <a:ext cx="5016137" cy="3438526"/>
          </a:xfrm>
          <a:prstGeom prst="rect">
            <a:avLst/>
          </a:prstGeom>
          <a:noFill/>
        </p:spPr>
      </p:pic>
      <p:pic>
        <p:nvPicPr>
          <p:cNvPr id="24580" name="Picture 4" descr="http://dmitr-sosh1.ru/images/stories/WP_20170420_12_19_02_Pro.mp4_snapshot_00.12_%5b2017.04.20_20.34.18%5d.jpg"/>
          <p:cNvPicPr>
            <a:picLocks noChangeAspect="1" noChangeArrowheads="1"/>
          </p:cNvPicPr>
          <p:nvPr/>
        </p:nvPicPr>
        <p:blipFill>
          <a:blip r:embed="rId3" cstate="print"/>
          <a:srcRect r="15584"/>
          <a:stretch>
            <a:fillRect/>
          </a:stretch>
        </p:blipFill>
        <p:spPr bwMode="auto">
          <a:xfrm>
            <a:off x="3815126" y="2625317"/>
            <a:ext cx="5145994" cy="3429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Users\PC\Desktop\!!!ГОД ЭКОЛОГИИ!!!\год экологии\Z_AVEoDjEcU.jpg"/>
          <p:cNvPicPr>
            <a:picLocks noChangeAspect="1" noChangeArrowheads="1"/>
          </p:cNvPicPr>
          <p:nvPr/>
        </p:nvPicPr>
        <p:blipFill>
          <a:blip r:embed="rId2" cstate="print"/>
          <a:srcRect t="22015" r="7204"/>
          <a:stretch>
            <a:fillRect/>
          </a:stretch>
        </p:blipFill>
        <p:spPr bwMode="auto">
          <a:xfrm>
            <a:off x="4169997" y="3735976"/>
            <a:ext cx="4974003" cy="31220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7839" y="182245"/>
            <a:ext cx="7886700" cy="1325563"/>
          </a:xfrm>
        </p:spPr>
        <p:txBody>
          <a:bodyPr/>
          <a:lstStyle/>
          <a:p>
            <a:pPr algn="ctr"/>
            <a:r>
              <a:rPr lang="ru-RU" sz="2800" b="1" dirty="0" smtClean="0"/>
              <a:t>У нас в школе открылась выставка творческих работ обучающихся «По страницам Красной книги»</a:t>
            </a:r>
            <a:endParaRPr lang="ru-RU" sz="2800" b="1" dirty="0"/>
          </a:p>
        </p:txBody>
      </p:sp>
      <p:pic>
        <p:nvPicPr>
          <p:cNvPr id="25602" name="Picture 2" descr="http://dmitr-sosh1.ru/images/stories/8Q-nWBxmXkQ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419178"/>
            <a:ext cx="5192044" cy="38778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32737" y="1433621"/>
            <a:ext cx="2415857" cy="34011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662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30537" y="1420794"/>
            <a:ext cx="2455817" cy="34614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137104"/>
          </a:xfrm>
        </p:spPr>
        <p:txBody>
          <a:bodyPr/>
          <a:lstStyle/>
          <a:p>
            <a:pPr algn="ctr"/>
            <a:r>
              <a:rPr lang="ru-RU" sz="3200" b="1" dirty="0" smtClean="0"/>
              <a:t>Обучающиеся участвуют в районных и областных природоохранных конкурсах</a:t>
            </a:r>
            <a:endParaRPr lang="ru-RU" sz="3200" b="1" dirty="0"/>
          </a:p>
        </p:txBody>
      </p:sp>
      <p:pic>
        <p:nvPicPr>
          <p:cNvPr id="3" name="Picture 2" descr="https://pp.userapi.com/c639729/v639729775/1e9ef/gPalTUIBp7U.jpg"/>
          <p:cNvPicPr>
            <a:picLocks noChangeAspect="1" noChangeArrowheads="1"/>
          </p:cNvPicPr>
          <p:nvPr/>
        </p:nvPicPr>
        <p:blipFill>
          <a:blip r:embed="rId4" cstate="print">
            <a:lum bright="10000" contrast="10000"/>
          </a:blip>
          <a:srcRect l="2381" r="2381" b="1776"/>
          <a:stretch>
            <a:fillRect/>
          </a:stretch>
        </p:blipFill>
        <p:spPr bwMode="auto">
          <a:xfrm>
            <a:off x="0" y="4001845"/>
            <a:ext cx="2076994" cy="2856155"/>
          </a:xfrm>
          <a:prstGeom prst="rect">
            <a:avLst/>
          </a:prstGeom>
          <a:noFill/>
        </p:spPr>
      </p:pic>
      <p:pic>
        <p:nvPicPr>
          <p:cNvPr id="4" name="Picture 4" descr="https://pp.userapi.com/c639729/v639729775/1e9f9/C0GHQ8jg6jk.jpg"/>
          <p:cNvPicPr>
            <a:picLocks noChangeAspect="1" noChangeArrowheads="1"/>
          </p:cNvPicPr>
          <p:nvPr/>
        </p:nvPicPr>
        <p:blipFill>
          <a:blip r:embed="rId5" cstate="print">
            <a:lum bright="10000" contrast="30000"/>
          </a:blip>
          <a:srcRect l="5334" t="2000" r="6656" b="5990"/>
          <a:stretch>
            <a:fillRect/>
          </a:stretch>
        </p:blipFill>
        <p:spPr bwMode="auto">
          <a:xfrm>
            <a:off x="7145383" y="4072049"/>
            <a:ext cx="1998617" cy="2785951"/>
          </a:xfrm>
          <a:prstGeom prst="rect">
            <a:avLst/>
          </a:prstGeom>
          <a:noFill/>
        </p:spPr>
      </p:pic>
      <p:pic>
        <p:nvPicPr>
          <p:cNvPr id="26626" name="Picture 2" descr="E:\РАБОЧИЙ СТОЛ\БУДУЩАЯ АТТЕСТАЦИЯ\Олов Д.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409862" y="3226526"/>
            <a:ext cx="2573260" cy="36314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1" name="Picture 3" descr="C:\Users\PC\Desktop\Screenshot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5943" y="2371561"/>
            <a:ext cx="5459594" cy="2776157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1073" y="365125"/>
            <a:ext cx="8399417" cy="1633492"/>
          </a:xfrm>
        </p:spPr>
        <p:txBody>
          <a:bodyPr/>
          <a:lstStyle/>
          <a:p>
            <a:pPr algn="ctr"/>
            <a:r>
              <a:rPr lang="ru-RU" sz="4000" b="1" dirty="0" smtClean="0"/>
              <a:t>Наша работа отображена на школьном сайте </a:t>
            </a:r>
            <a:r>
              <a:rPr lang="en-US" sz="4000" b="1" dirty="0" smtClean="0"/>
              <a:t>http://dmitr-sosh1.ru/</a:t>
            </a: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>и в сообществе </a:t>
            </a:r>
            <a:r>
              <a:rPr lang="en-US" sz="4000" b="1" dirty="0" smtClean="0"/>
              <a:t>vk.com - https://vk.com/club144627594</a:t>
            </a:r>
            <a:endParaRPr lang="ru-RU" sz="4000" b="1" dirty="0"/>
          </a:p>
        </p:txBody>
      </p:sp>
      <p:pic>
        <p:nvPicPr>
          <p:cNvPr id="27650" name="Picture 2" descr="C:\Users\PC\Desktop\Screenshot.png"/>
          <p:cNvPicPr>
            <a:picLocks noChangeAspect="1" noChangeArrowheads="1"/>
          </p:cNvPicPr>
          <p:nvPr/>
        </p:nvPicPr>
        <p:blipFill>
          <a:blip r:embed="rId3" cstate="print"/>
          <a:srcRect l="3567" r="5597"/>
          <a:stretch>
            <a:fillRect/>
          </a:stretch>
        </p:blipFill>
        <p:spPr bwMode="auto">
          <a:xfrm>
            <a:off x="3624824" y="4028505"/>
            <a:ext cx="5336296" cy="191291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6" name="Picture 4" descr="F:\СДЕЛАЕМ ВМЕСТЕ\WP_20170424_12_22_47_Pro.mp4_snapshot_00.02_[2017.05.08_00.39.31].jpg"/>
          <p:cNvPicPr>
            <a:picLocks noChangeAspect="1" noChangeArrowheads="1"/>
          </p:cNvPicPr>
          <p:nvPr/>
        </p:nvPicPr>
        <p:blipFill>
          <a:blip r:embed="rId2" cstate="print"/>
          <a:srcRect l="14537"/>
          <a:stretch>
            <a:fillRect/>
          </a:stretch>
        </p:blipFill>
        <p:spPr bwMode="auto">
          <a:xfrm>
            <a:off x="1698170" y="1117207"/>
            <a:ext cx="6087291" cy="400655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156754"/>
            <a:ext cx="7886700" cy="953590"/>
          </a:xfrm>
        </p:spPr>
        <p:txBody>
          <a:bodyPr/>
          <a:lstStyle/>
          <a:p>
            <a:pPr algn="ctr"/>
            <a:r>
              <a:rPr lang="ru-RU" sz="3200" b="1" dirty="0" err="1" smtClean="0"/>
              <a:t>Эколидеры</a:t>
            </a:r>
            <a:r>
              <a:rPr lang="ru-RU" sz="3200" b="1" dirty="0" smtClean="0"/>
              <a:t>: Ковалев Владимир, Орлов Данил, Никулина Мария</a:t>
            </a:r>
            <a:endParaRPr lang="ru-RU" sz="3200" b="1" dirty="0"/>
          </a:p>
        </p:txBody>
      </p:sp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3" cstate="print"/>
          <a:srcRect l="12245" r="19653" b="7240"/>
          <a:stretch>
            <a:fillRect/>
          </a:stretch>
        </p:blipFill>
        <p:spPr bwMode="auto">
          <a:xfrm>
            <a:off x="0" y="3678332"/>
            <a:ext cx="4141120" cy="31796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8675" name="Picture 3"/>
          <p:cNvPicPr>
            <a:picLocks noChangeAspect="1" noChangeArrowheads="1"/>
          </p:cNvPicPr>
          <p:nvPr/>
        </p:nvPicPr>
        <p:blipFill>
          <a:blip r:embed="rId4" cstate="print"/>
          <a:srcRect l="7543" r="22295"/>
          <a:stretch>
            <a:fillRect/>
          </a:stretch>
        </p:blipFill>
        <p:spPr bwMode="auto">
          <a:xfrm>
            <a:off x="5172891" y="3667333"/>
            <a:ext cx="3971109" cy="31906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190" y="640081"/>
            <a:ext cx="7970905" cy="4039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600893" y="4074999"/>
            <a:ext cx="796834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/>
              <a:t> Виталий Ильич Тулиев-</a:t>
            </a:r>
          </a:p>
          <a:p>
            <a:pPr algn="ctr"/>
            <a:r>
              <a:rPr lang="ru-RU" dirty="0" smtClean="0"/>
              <a:t>директор </a:t>
            </a:r>
            <a:r>
              <a:rPr lang="ru-RU" dirty="0" smtClean="0"/>
              <a:t>МКОУ </a:t>
            </a:r>
            <a:r>
              <a:rPr lang="ru-RU" dirty="0" smtClean="0"/>
              <a:t>«Средняя общеобразовательная школа №1 г.Дмитриева», секретарь местного отделения, член Генерального Совета партии «Единая Россия»</a:t>
            </a:r>
          </a:p>
        </p:txBody>
      </p:sp>
      <p:pic>
        <p:nvPicPr>
          <p:cNvPr id="5125" name="Picture 5" descr="https://pp.userapi.com/c636520/v636520206/64c34/63P7Gn93YD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2191" y="274320"/>
            <a:ext cx="6391123" cy="3600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38808" y="4649982"/>
            <a:ext cx="692331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/>
              <a:t>Куратор Акции: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err="1" smtClean="0"/>
              <a:t>Замурий</a:t>
            </a:r>
            <a:r>
              <a:rPr lang="ru-RU" b="1" dirty="0" smtClean="0"/>
              <a:t> Елена </a:t>
            </a:r>
            <a:r>
              <a:rPr lang="ru-RU" b="1" dirty="0" smtClean="0"/>
              <a:t>Егоровна- учитель биологии</a:t>
            </a:r>
            <a:endParaRPr lang="ru-RU" dirty="0"/>
          </a:p>
        </p:txBody>
      </p:sp>
      <p:pic>
        <p:nvPicPr>
          <p:cNvPr id="17410" name="Picture 2" descr="C:\Users\PC\Desktop\!!!ГОД ЭКОЛОГИИ!!!\год экологии\Z_AVEoDjEcU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7620000" y="-5676900"/>
            <a:ext cx="4820084" cy="3600000"/>
          </a:xfrm>
          <a:prstGeom prst="rect">
            <a:avLst/>
          </a:prstGeom>
          <a:noFill/>
        </p:spPr>
      </p:pic>
      <p:pic>
        <p:nvPicPr>
          <p:cNvPr id="17411" name="Picture 3" descr="C:\Users\PC\Desktop\!!!ГОД ЭКОЛОГИИ!!!\год экологии\Z_AVEoDjEcU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7620000" y="-5676900"/>
            <a:ext cx="4820084" cy="3600000"/>
          </a:xfrm>
          <a:prstGeom prst="rect">
            <a:avLst/>
          </a:prstGeom>
          <a:noFill/>
        </p:spPr>
      </p:pic>
      <p:pic>
        <p:nvPicPr>
          <p:cNvPr id="17413" name="Picture 5" descr="C:\Users\PC\Desktop\!!!ГОД ЭКОЛОГИИ!!!\год экологии\cjjIOt8zJDQ.jpg"/>
          <p:cNvPicPr>
            <a:picLocks noChangeAspect="1" noChangeArrowheads="1"/>
          </p:cNvPicPr>
          <p:nvPr/>
        </p:nvPicPr>
        <p:blipFill>
          <a:blip r:embed="rId3" cstate="print"/>
          <a:srcRect t="7030"/>
          <a:stretch>
            <a:fillRect/>
          </a:stretch>
        </p:blipFill>
        <p:spPr bwMode="auto">
          <a:xfrm>
            <a:off x="1378425" y="177423"/>
            <a:ext cx="6455390" cy="448243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6" name="Picture 4" descr="http://dmitr-sosh1.ru/images/stories/20170404_1153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33138" y="2992029"/>
            <a:ext cx="4701783" cy="3526337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200" b="1" dirty="0" smtClean="0"/>
              <a:t>Обучающиеся нашей школы активно участвуют в экологических акциях, трудовых десантах и субботниках</a:t>
            </a:r>
            <a:endParaRPr lang="ru-RU" sz="3200" b="1" dirty="0"/>
          </a:p>
        </p:txBody>
      </p:sp>
      <p:pic>
        <p:nvPicPr>
          <p:cNvPr id="18434" name="Picture 2" descr="http://dmitr-sosh1.ru/images/stories/IMG_673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6714" y="1750286"/>
            <a:ext cx="4838213" cy="31221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G:\СДЕЛАЕМ ВМЕСТЕ\Сделаем вместе!!!.mp4_snapshot_01.14_[2017.04.14_20.jpg"/>
          <p:cNvPicPr>
            <a:picLocks noChangeAspect="1" noChangeArrowheads="1"/>
          </p:cNvPicPr>
          <p:nvPr/>
        </p:nvPicPr>
        <p:blipFill>
          <a:blip r:embed="rId2" cstate="print"/>
          <a:srcRect r="23770"/>
          <a:stretch>
            <a:fillRect/>
          </a:stretch>
        </p:blipFill>
        <p:spPr bwMode="auto">
          <a:xfrm>
            <a:off x="6630411" y="3763831"/>
            <a:ext cx="2513589" cy="238877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6572" y="169182"/>
            <a:ext cx="8595360" cy="1325563"/>
          </a:xfrm>
        </p:spPr>
        <p:txBody>
          <a:bodyPr/>
          <a:lstStyle/>
          <a:p>
            <a:pPr algn="ctr"/>
            <a:r>
              <a:rPr lang="ru-RU" sz="3200" b="1" dirty="0" smtClean="0"/>
              <a:t>Мы с энтузиазмом включились в проведение Всероссийского экологического урока «Сделаем вместе!»</a:t>
            </a:r>
            <a:endParaRPr lang="ru-RU" sz="3200" b="1" dirty="0"/>
          </a:p>
        </p:txBody>
      </p:sp>
      <p:pic>
        <p:nvPicPr>
          <p:cNvPr id="19458" name="Picture 2" descr="http://dmitr-sosh1.ru/images/stories/snapshot_00.50_%5b2017.04.14_20.24.30%5d.jpg"/>
          <p:cNvPicPr>
            <a:picLocks noChangeAspect="1" noChangeArrowheads="1"/>
          </p:cNvPicPr>
          <p:nvPr/>
        </p:nvPicPr>
        <p:blipFill>
          <a:blip r:embed="rId3" cstate="print"/>
          <a:srcRect r="19158"/>
          <a:stretch>
            <a:fillRect/>
          </a:stretch>
        </p:blipFill>
        <p:spPr bwMode="auto">
          <a:xfrm>
            <a:off x="0" y="3821203"/>
            <a:ext cx="3500846" cy="2435906"/>
          </a:xfrm>
          <a:prstGeom prst="rect">
            <a:avLst/>
          </a:prstGeom>
          <a:noFill/>
        </p:spPr>
      </p:pic>
      <p:pic>
        <p:nvPicPr>
          <p:cNvPr id="19459" name="Picture 3" descr="F:\СДЕЛАЕМ ВМЕСТЕ\Сделаем вместе!!!.mp4_snapshot_05.20_[2017.04.14_20.30.33]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35625" y="1489166"/>
            <a:ext cx="5194464" cy="2921886"/>
          </a:xfrm>
          <a:prstGeom prst="rect">
            <a:avLst/>
          </a:prstGeom>
          <a:noFill/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774922" y="4415903"/>
            <a:ext cx="4030826" cy="2272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9817" y="221434"/>
            <a:ext cx="8778239" cy="1325563"/>
          </a:xfrm>
        </p:spPr>
        <p:txBody>
          <a:bodyPr/>
          <a:lstStyle/>
          <a:p>
            <a:pPr algn="ctr"/>
            <a:r>
              <a:rPr lang="ru-RU" sz="2800" b="1" dirty="0" smtClean="0"/>
              <a:t>22 апреля, в День Земли, ученики 7-8 классов приняли участие во Всероссийском экологическом диктанте</a:t>
            </a:r>
            <a:endParaRPr lang="ru-RU" sz="2800" b="1" dirty="0"/>
          </a:p>
        </p:txBody>
      </p:sp>
      <p:pic>
        <p:nvPicPr>
          <p:cNvPr id="20482" name="Picture 2" descr="http://dmitr-sosh1.ru/images/stories/WP_20170422_09_12_38_Pro.mp4_snapshot_00.35_%5b2017.04.22_17.47.54%5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7525" y="1305968"/>
            <a:ext cx="6096000" cy="3429001"/>
          </a:xfrm>
          <a:prstGeom prst="rect">
            <a:avLst/>
          </a:prstGeom>
          <a:noFill/>
        </p:spPr>
      </p:pic>
      <p:pic>
        <p:nvPicPr>
          <p:cNvPr id="20484" name="Picture 4" descr="http://dmitr-sosh1.ru/images/stories/WP_20170422_10_07_08_Pro.mp4_snapshot_00.16_%5b2017.04.22_17.49.10%5d.jpg"/>
          <p:cNvPicPr>
            <a:picLocks noChangeAspect="1" noChangeArrowheads="1"/>
          </p:cNvPicPr>
          <p:nvPr/>
        </p:nvPicPr>
        <p:blipFill>
          <a:blip r:embed="rId3" cstate="print"/>
          <a:srcRect r="24643"/>
          <a:stretch>
            <a:fillRect/>
          </a:stretch>
        </p:blipFill>
        <p:spPr bwMode="auto">
          <a:xfrm>
            <a:off x="4380412" y="3206930"/>
            <a:ext cx="4593771" cy="3429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365126"/>
            <a:ext cx="9143999" cy="1137104"/>
          </a:xfrm>
        </p:spPr>
        <p:txBody>
          <a:bodyPr/>
          <a:lstStyle/>
          <a:p>
            <a:pPr algn="ctr"/>
            <a:r>
              <a:rPr lang="ru-RU" sz="2800" b="1" dirty="0" smtClean="0"/>
              <a:t>24 апреля </a:t>
            </a:r>
            <a:r>
              <a:rPr lang="ru-RU" sz="2800" b="1" dirty="0" err="1" smtClean="0"/>
              <a:t>эколидеры</a:t>
            </a:r>
            <a:r>
              <a:rPr lang="ru-RU" sz="2800" b="1" dirty="0" smtClean="0"/>
              <a:t> подготовили и провели мероприятие для младших школьников- «Берегите Землю!»</a:t>
            </a:r>
            <a:endParaRPr lang="ru-RU" sz="2800" b="1" dirty="0"/>
          </a:p>
        </p:txBody>
      </p:sp>
      <p:pic>
        <p:nvPicPr>
          <p:cNvPr id="21506" name="Picture 2" descr="http://dmitr-sosh1.ru/images/stories/WP_20170424_12_26_02_Pro.mp4_snapshot_00.02_%5b2017.04.28_00.29.58%5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7854" y="1580211"/>
            <a:ext cx="7709985" cy="43368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6753" y="365125"/>
            <a:ext cx="8817429" cy="1325563"/>
          </a:xfrm>
        </p:spPr>
        <p:txBody>
          <a:bodyPr/>
          <a:lstStyle/>
          <a:p>
            <a:pPr algn="ctr"/>
            <a:r>
              <a:rPr lang="ru-RU" sz="2800" b="1" dirty="0" smtClean="0"/>
              <a:t>«На сегодняшний день вы решаете проблему с уборкой мусора на территории нашей школы, завтра - нашего города, в будущем- нашей великой страны! Сделаем это вместе!» - призвал В.И.Тулиёв.</a:t>
            </a:r>
            <a:endParaRPr lang="ru-RU" sz="2800" b="1" dirty="0"/>
          </a:p>
        </p:txBody>
      </p:sp>
      <p:pic>
        <p:nvPicPr>
          <p:cNvPr id="22530" name="Picture 2" descr="http://dmitr-sosh1.ru/images/stories/WP_20170427_09_10_30_Pr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6793" y="1881051"/>
            <a:ext cx="7716535" cy="435260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" y="365125"/>
            <a:ext cx="8921931" cy="1325563"/>
          </a:xfrm>
        </p:spPr>
        <p:txBody>
          <a:bodyPr/>
          <a:lstStyle/>
          <a:p>
            <a:pPr algn="ctr"/>
            <a:r>
              <a:rPr lang="ru-RU" sz="2800" b="1" dirty="0" smtClean="0"/>
              <a:t>Тимуровцы из пионерского отряда «Наследники партизанской славы» оказали помощь Помощь ветерану Великой Отечественной войны Екатерине </a:t>
            </a:r>
            <a:r>
              <a:rPr lang="ru-RU" sz="2800" b="1" dirty="0" err="1" smtClean="0"/>
              <a:t>Евстафьевне</a:t>
            </a:r>
            <a:r>
              <a:rPr lang="ru-RU" sz="2800" b="1" dirty="0" smtClean="0"/>
              <a:t> Ашурковой в весенней уборке</a:t>
            </a:r>
            <a:endParaRPr lang="ru-RU" sz="2800" b="1" dirty="0"/>
          </a:p>
        </p:txBody>
      </p:sp>
      <p:pic>
        <p:nvPicPr>
          <p:cNvPr id="23554" name="Picture 2" descr="http://dmitr-sosh1.ru/images/stories/IMG_778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5091" y="1948406"/>
            <a:ext cx="4923926" cy="3677558"/>
          </a:xfrm>
          <a:prstGeom prst="rect">
            <a:avLst/>
          </a:prstGeom>
          <a:noFill/>
        </p:spPr>
      </p:pic>
      <p:pic>
        <p:nvPicPr>
          <p:cNvPr id="23556" name="Picture 4" descr="http://dmitr-sosh1.ru/images/stories/IMG_788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11514" y="2677885"/>
            <a:ext cx="4541880" cy="339221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80</TotalTime>
  <Words>218</Words>
  <Application>Microsoft Office PowerPoint</Application>
  <PresentationFormat>Экран (4:3)</PresentationFormat>
  <Paragraphs>19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Отчетная презентация образовательного учреждения о проведенных мероприятиях «Зеленая Акция»</vt:lpstr>
      <vt:lpstr>Презентация PowerPoint</vt:lpstr>
      <vt:lpstr>Презентация PowerPoint</vt:lpstr>
      <vt:lpstr>Обучающиеся нашей школы активно участвуют в экологических акциях, трудовых десантах и субботниках</vt:lpstr>
      <vt:lpstr>Мы с энтузиазмом включились в проведение Всероссийского экологического урока «Сделаем вместе!»</vt:lpstr>
      <vt:lpstr>22 апреля, в День Земли, ученики 7-8 классов приняли участие во Всероссийском экологическом диктанте</vt:lpstr>
      <vt:lpstr>24 апреля эколидеры подготовили и провели мероприятие для младших школьников- «Берегите Землю!»</vt:lpstr>
      <vt:lpstr>«На сегодняшний день вы решаете проблему с уборкой мусора на территории нашей школы, завтра - нашего города, в будущем- нашей великой страны! Сделаем это вместе!» - призвал В.И.Тулиёв.</vt:lpstr>
      <vt:lpstr>Тимуровцы из пионерского отряда «Наследники партизанской славы» оказали помощь Помощь ветерану Великой Отечественной войны Екатерине Евстафьевне Ашурковой в весенней уборке</vt:lpstr>
      <vt:lpstr>МАРШ ПАРКОВ Обучающиеся провели акцию в защиту всех заповедных территорий России и парка, который расположен рядом с нашей школой. Ребята рассказали прохожим о парке им.40-летия Октября, раздали листовки с призывами беречь родную природу.</vt:lpstr>
      <vt:lpstr>У нас в школе открылась выставка творческих работ обучающихся «По страницам Красной книги»</vt:lpstr>
      <vt:lpstr>Обучающиеся участвуют в районных и областных природоохранных конкурсах</vt:lpstr>
      <vt:lpstr>Наша работа отображена на школьном сайте http://dmitr-sosh1.ru/ и в сообществе vk.com - https://vk.com/club144627594</vt:lpstr>
      <vt:lpstr>Эколидеры: Ковалев Владимир, Орлов Данил, Никулина Мария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отчет</dc:title>
  <dc:creator>ПК-6</dc:creator>
  <cp:lastModifiedBy>ПК-6</cp:lastModifiedBy>
  <cp:revision>2</cp:revision>
  <dcterms:created xsi:type="dcterms:W3CDTF">2017-03-09T12:16:17Z</dcterms:created>
  <dcterms:modified xsi:type="dcterms:W3CDTF">2022-06-22T16:35:45Z</dcterms:modified>
</cp:coreProperties>
</file>