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83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7" r:id="rId21"/>
    <p:sldId id="278" r:id="rId22"/>
    <p:sldId id="279" r:id="rId23"/>
    <p:sldId id="285" r:id="rId24"/>
    <p:sldId id="287" r:id="rId25"/>
    <p:sldId id="286" r:id="rId26"/>
    <p:sldId id="288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2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1932A41-9286-460E-83FA-46654E148AFB}" type="datetimeFigureOut">
              <a:rPr lang="ru-RU" smtClean="0"/>
              <a:pPr/>
              <a:t>09.04.2025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E3BE66E-C408-4A5A-A6E6-1F2F019F39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5000">
    <p:dissolv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96;&#1082;&#1086;&#1083;&#1072;\Desktop\&#1044;&#1045;&#1053;&#1068;\Maksim_Leonidov_-_Pesenka_studenta_Vo_francuzskojj_storone_76125573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День студента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501008"/>
            <a:ext cx="6400800" cy="213779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Бывшие и будущие</a:t>
            </a:r>
            <a:endParaRPr lang="ru-RU" sz="6000" dirty="0"/>
          </a:p>
        </p:txBody>
      </p:sp>
      <p:pic>
        <p:nvPicPr>
          <p:cNvPr id="5" name="Maksim_Leonidov_-_Pesenka_studenta_Vo_francuzskojj_storone_7612557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Практика. 26 школа</a:t>
            </a:r>
            <a:endParaRPr lang="ru-RU" dirty="0"/>
          </a:p>
        </p:txBody>
      </p:sp>
      <p:pic>
        <p:nvPicPr>
          <p:cNvPr id="9218" name="Picture 2" descr="C:\Users\школа\Downloads\IMG_20250115_1833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10933"/>
            <a:ext cx="7239000" cy="404422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занятиях по информатике</a:t>
            </a:r>
            <a:endParaRPr lang="ru-RU" dirty="0"/>
          </a:p>
        </p:txBody>
      </p:sp>
      <p:pic>
        <p:nvPicPr>
          <p:cNvPr id="10242" name="Picture 2" descr="C:\Users\школа\Downloads\IMG_20250115_16361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007" y="1609725"/>
            <a:ext cx="6993386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Практика в пионерском лагере</a:t>
            </a:r>
            <a:endParaRPr lang="ru-RU" dirty="0"/>
          </a:p>
        </p:txBody>
      </p:sp>
      <p:pic>
        <p:nvPicPr>
          <p:cNvPr id="11266" name="Picture 2" descr="C:\Users\школа\Downloads\IMG_20250115_1619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Вожатые в лагере самоуправления</a:t>
            </a:r>
            <a:endParaRPr lang="ru-RU" dirty="0"/>
          </a:p>
        </p:txBody>
      </p:sp>
      <p:pic>
        <p:nvPicPr>
          <p:cNvPr id="12290" name="Picture 2" descr="C:\Users\школа\Downloads\IMG_20250115_1620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Выпуск. 1889 год</a:t>
            </a:r>
            <a:endParaRPr lang="ru-RU" dirty="0"/>
          </a:p>
        </p:txBody>
      </p:sp>
      <p:pic>
        <p:nvPicPr>
          <p:cNvPr id="13314" name="Picture 2" descr="C:\Users\школа\Downloads\IMG_20250115_1635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236" y="1609725"/>
            <a:ext cx="6368927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Посвящение в студенты. </a:t>
            </a:r>
            <a:br>
              <a:rPr lang="ru-RU" dirty="0" smtClean="0"/>
            </a:br>
            <a:r>
              <a:rPr lang="ru-RU" dirty="0" smtClean="0"/>
              <a:t>Первый  курс</a:t>
            </a:r>
            <a:endParaRPr lang="ru-RU" dirty="0"/>
          </a:p>
        </p:txBody>
      </p:sp>
      <p:pic>
        <p:nvPicPr>
          <p:cNvPr id="14338" name="Picture 2" descr="C:\Users\школа\AppData\Local\Temp\Rar$DIa7296.28428\IMG-20250114-WA00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Бессмертный </a:t>
            </a:r>
            <a:r>
              <a:rPr lang="ru-RU" dirty="0" err="1" smtClean="0"/>
              <a:t>полк.реадовка</a:t>
            </a:r>
            <a:endParaRPr lang="ru-RU" dirty="0"/>
          </a:p>
        </p:txBody>
      </p:sp>
      <p:pic>
        <p:nvPicPr>
          <p:cNvPr id="15362" name="Picture 2" descr="C:\Users\школа\AppData\Local\Temp\Rar$DIa7296.31996\IMG-20250114-WA0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90006"/>
            <a:ext cx="7239000" cy="40860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Первенство по волейболу</a:t>
            </a:r>
            <a:endParaRPr lang="ru-RU" dirty="0"/>
          </a:p>
        </p:txBody>
      </p:sp>
      <p:pic>
        <p:nvPicPr>
          <p:cNvPr id="16386" name="Picture 2" descr="C:\Users\школа\AppData\Local\Temp\Rar$DIa7296.38546\IMG-20250114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9210" y="1609725"/>
            <a:ext cx="3634979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занятиях</a:t>
            </a:r>
            <a:endParaRPr lang="ru-RU" dirty="0"/>
          </a:p>
        </p:txBody>
      </p:sp>
      <p:pic>
        <p:nvPicPr>
          <p:cNvPr id="17410" name="Picture 2" descr="C:\Users\школа\AppData\Local\Temp\Rar$DIa7296.46008\IMG-20250114-WA0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01384"/>
            <a:ext cx="7239000" cy="40633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стройотряде. Молдавия</a:t>
            </a:r>
            <a:endParaRPr lang="ru-RU" dirty="0"/>
          </a:p>
        </p:txBody>
      </p:sp>
      <p:pic>
        <p:nvPicPr>
          <p:cNvPr id="20482" name="Picture 2" descr="C:\Users\школа\AppData\Local\Temp\Rar$DIa7296.6515\IMG_20250115_2121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2094" y="1609725"/>
            <a:ext cx="3929211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Дежурство на входе в колледж</a:t>
            </a:r>
            <a:endParaRPr lang="ru-RU" dirty="0"/>
          </a:p>
        </p:txBody>
      </p:sp>
      <p:pic>
        <p:nvPicPr>
          <p:cNvPr id="2050" name="Picture 2" descr="C:\Users\школа\Desktop\Ковалева\10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9272" y="1609725"/>
            <a:ext cx="3214855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Практика в пионерском лагере</a:t>
            </a:r>
            <a:endParaRPr lang="ru-RU" dirty="0"/>
          </a:p>
        </p:txBody>
      </p:sp>
      <p:pic>
        <p:nvPicPr>
          <p:cNvPr id="21506" name="Picture 2" descr="C:\Users\школа\AppData\Local\Temp\Rar$DIa7296.9531\IMG_20250115_2120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64380"/>
            <a:ext cx="7239000" cy="413732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практике в школе</a:t>
            </a:r>
            <a:endParaRPr lang="ru-RU" dirty="0"/>
          </a:p>
        </p:txBody>
      </p:sp>
      <p:pic>
        <p:nvPicPr>
          <p:cNvPr id="22530" name="Picture 2" descr="C:\Users\школа\AppData\Local\Temp\Rar$DIa7296.12346\IMG_20250115_2119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5142" y="1609725"/>
            <a:ext cx="6443116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науки</a:t>
            </a:r>
            <a:endParaRPr lang="ru-RU" dirty="0"/>
          </a:p>
        </p:txBody>
      </p:sp>
      <p:pic>
        <p:nvPicPr>
          <p:cNvPr id="23554" name="Picture 2" descr="C:\Users\школа\AppData\Local\Temp\Rar$DIa7296.15701\IMG_20250115_2118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53928"/>
            <a:ext cx="7239000" cy="47582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демонстрации. 7 ноября </a:t>
            </a:r>
            <a:endParaRPr lang="ru-RU" dirty="0"/>
          </a:p>
        </p:txBody>
      </p:sp>
      <p:pic>
        <p:nvPicPr>
          <p:cNvPr id="25602" name="Picture 2" descr="C:\Users\школа\AppData\Local\Temp\Rar$DIa7296.22662\IMG_20250114_2259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Выпуск 1983 год</a:t>
            </a:r>
            <a:endParaRPr lang="ru-RU" dirty="0"/>
          </a:p>
        </p:txBody>
      </p:sp>
      <p:pic>
        <p:nvPicPr>
          <p:cNvPr id="19458" name="Picture 2" descr="C:\Users\школа\AppData\Local\Temp\Rar$DIa7296.3502\IMG_20250115_212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092" y="1609725"/>
            <a:ext cx="6881216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Экскурсия на озеро чистик</a:t>
            </a:r>
            <a:endParaRPr lang="ru-RU" dirty="0"/>
          </a:p>
        </p:txBody>
      </p:sp>
      <p:pic>
        <p:nvPicPr>
          <p:cNvPr id="24578" name="Picture 2" descr="C:\Users\школа\AppData\Local\Temp\Rar$DIa7296.19319\IMG_20250115_164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2431" y="1609725"/>
            <a:ext cx="2948538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общежитии</a:t>
            </a:r>
            <a:endParaRPr lang="ru-RU" dirty="0"/>
          </a:p>
        </p:txBody>
      </p:sp>
      <p:pic>
        <p:nvPicPr>
          <p:cNvPr id="18434" name="Picture 2" descr="C:\Users\школа\AppData\Local\Temp\Rar$DIa7296.49982\IMG_20250115_2126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98141"/>
            <a:ext cx="7239000" cy="426980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Областные соревнования </a:t>
            </a:r>
            <a:r>
              <a:rPr lang="ru-RU" smtClean="0"/>
              <a:t>по гандболу</a:t>
            </a:r>
            <a:endParaRPr lang="ru-RU"/>
          </a:p>
        </p:txBody>
      </p:sp>
      <p:pic>
        <p:nvPicPr>
          <p:cNvPr id="1026" name="Picture 2" descr="C:\Users\школа\Downloads\IMG-20250121-WA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Новогодний вечер колледжа связи</a:t>
            </a:r>
            <a:endParaRPr lang="ru-RU" dirty="0"/>
          </a:p>
        </p:txBody>
      </p:sp>
      <p:pic>
        <p:nvPicPr>
          <p:cNvPr id="3074" name="Picture 2" descr="C:\Users\школа\Desktop\Ковалева\1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57612"/>
            <a:ext cx="6821908" cy="4479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Вечерняя прогулка студентов</a:t>
            </a:r>
            <a:endParaRPr lang="ru-RU" dirty="0"/>
          </a:p>
        </p:txBody>
      </p:sp>
      <p:pic>
        <p:nvPicPr>
          <p:cNvPr id="4098" name="Picture 2" descr="C:\Users\школа\Desktop\Ковалева\1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60776"/>
            <a:ext cx="7224678" cy="45485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лаборатории колледжа связи</a:t>
            </a:r>
            <a:endParaRPr lang="ru-RU" dirty="0"/>
          </a:p>
        </p:txBody>
      </p:sp>
      <p:pic>
        <p:nvPicPr>
          <p:cNvPr id="5122" name="Picture 2" descr="C:\Users\школа\Desktop\Ковалева\100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41052"/>
            <a:ext cx="6727260" cy="44585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32 группа многоканальных телекоммуникационных систем</a:t>
            </a:r>
            <a:endParaRPr lang="ru-RU" dirty="0"/>
          </a:p>
        </p:txBody>
      </p:sp>
      <p:pic>
        <p:nvPicPr>
          <p:cNvPr id="6146" name="Picture 2" descr="C:\Users\школа\Desktop\Ковалева\10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444" y="1847628"/>
            <a:ext cx="6382512" cy="43708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Вручение Диплома младшему инженеру электросвязи</a:t>
            </a:r>
            <a:endParaRPr lang="ru-RU" dirty="0"/>
          </a:p>
        </p:txBody>
      </p:sp>
      <p:pic>
        <p:nvPicPr>
          <p:cNvPr id="1026" name="Picture 2" descr="C:\Users\школа\Desktop\Ковалева\10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318" y="1916832"/>
            <a:ext cx="7599470" cy="42484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стройотряде. </a:t>
            </a:r>
            <a:r>
              <a:rPr lang="ru-RU" dirty="0" err="1" smtClean="0"/>
              <a:t>демидов</a:t>
            </a:r>
            <a:endParaRPr lang="ru-RU" dirty="0"/>
          </a:p>
        </p:txBody>
      </p:sp>
      <p:pic>
        <p:nvPicPr>
          <p:cNvPr id="7170" name="Picture 2" descr="C:\Users\школа\Downloads\IMG_20250115_1834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608" y="1609725"/>
            <a:ext cx="6462184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уборке </a:t>
            </a:r>
            <a:r>
              <a:rPr lang="ru-RU" smtClean="0"/>
              <a:t>льна. рудня</a:t>
            </a:r>
            <a:endParaRPr lang="ru-RU" dirty="0"/>
          </a:p>
        </p:txBody>
      </p:sp>
      <p:pic>
        <p:nvPicPr>
          <p:cNvPr id="8194" name="Picture 2" descr="C:\Users\школа\Downloads\IMG_20250115_1834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5203" y="1609725"/>
            <a:ext cx="3782994" cy="48466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97</TotalTime>
  <Words>103</Words>
  <Application>Microsoft Office PowerPoint</Application>
  <PresentationFormat>Экран (4:3)</PresentationFormat>
  <Paragraphs>28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Изящная</vt:lpstr>
      <vt:lpstr>День студента</vt:lpstr>
      <vt:lpstr>Дежурство на входе в колледж</vt:lpstr>
      <vt:lpstr>Новогодний вечер колледжа связи</vt:lpstr>
      <vt:lpstr>Вечерняя прогулка студентов</vt:lpstr>
      <vt:lpstr>В лаборатории колледжа связи</vt:lpstr>
      <vt:lpstr>32 группа многоканальных телекоммуникационных систем</vt:lpstr>
      <vt:lpstr>Вручение Диплома младшему инженеру электросвязи</vt:lpstr>
      <vt:lpstr>В стройотряде. демидов</vt:lpstr>
      <vt:lpstr>На уборке льна. рудня</vt:lpstr>
      <vt:lpstr>Практика. 26 школа</vt:lpstr>
      <vt:lpstr>На занятиях по информатике</vt:lpstr>
      <vt:lpstr>Практика в пионерском лагере</vt:lpstr>
      <vt:lpstr>Вожатые в лагере самоуправления</vt:lpstr>
      <vt:lpstr>Выпуск. 1889 год</vt:lpstr>
      <vt:lpstr>Посвящение в студенты.  Первый  курс</vt:lpstr>
      <vt:lpstr>Бессмертный полк.реадовка</vt:lpstr>
      <vt:lpstr>Первенство по волейболу</vt:lpstr>
      <vt:lpstr>На занятиях</vt:lpstr>
      <vt:lpstr>В стройотряде. Молдавия</vt:lpstr>
      <vt:lpstr>Практика в пионерском лагере</vt:lpstr>
      <vt:lpstr>На практике в школе</vt:lpstr>
      <vt:lpstr>День науки</vt:lpstr>
      <vt:lpstr>На демонстрации. 7 ноября </vt:lpstr>
      <vt:lpstr>Выпуск 1983 год</vt:lpstr>
      <vt:lpstr>Экскурсия на озеро чистик</vt:lpstr>
      <vt:lpstr>В общежитии</vt:lpstr>
      <vt:lpstr>Областные соревнования по гандболу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студента</dc:title>
  <dc:creator>школа</dc:creator>
  <cp:lastModifiedBy>школа</cp:lastModifiedBy>
  <cp:revision>9</cp:revision>
  <dcterms:created xsi:type="dcterms:W3CDTF">2025-01-16T09:16:27Z</dcterms:created>
  <dcterms:modified xsi:type="dcterms:W3CDTF">2025-04-09T04:35:22Z</dcterms:modified>
</cp:coreProperties>
</file>