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81" r:id="rId4"/>
    <p:sldId id="282" r:id="rId5"/>
    <p:sldId id="283" r:id="rId6"/>
    <p:sldId id="301" r:id="rId7"/>
    <p:sldId id="292" r:id="rId8"/>
    <p:sldId id="302" r:id="rId9"/>
    <p:sldId id="267" r:id="rId10"/>
    <p:sldId id="293" r:id="rId11"/>
    <p:sldId id="294" r:id="rId12"/>
    <p:sldId id="295" r:id="rId13"/>
    <p:sldId id="296" r:id="rId14"/>
    <p:sldId id="297" r:id="rId15"/>
    <p:sldId id="277" r:id="rId16"/>
    <p:sldId id="271" r:id="rId17"/>
    <p:sldId id="288" r:id="rId18"/>
    <p:sldId id="303" r:id="rId19"/>
    <p:sldId id="273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71604" y="1071546"/>
            <a:ext cx="5572164" cy="642941"/>
          </a:xfrm>
          <a:solidFill>
            <a:schemeClr val="bg1"/>
          </a:solidFill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400" b="0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800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Cambria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ГБОУ СОШ №10 СПДС«</a:t>
            </a:r>
            <a:r>
              <a:rPr lang="ru-RU" dirty="0" err="1" smtClean="0">
                <a:solidFill>
                  <a:srgbClr val="C00000"/>
                </a:solidFill>
                <a:latin typeface="Cambria" pitchFamily="18" charset="0"/>
              </a:rPr>
              <a:t>Аленушка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000100" y="2428868"/>
            <a:ext cx="7000924" cy="2286016"/>
          </a:xfrm>
        </p:spPr>
        <p:txBody>
          <a:bodyPr>
            <a:noAutofit/>
          </a:bodyPr>
          <a:lstStyle>
            <a:lvl1pPr marL="0" indent="0" algn="ctr">
              <a:buNone/>
              <a:defRPr sz="3600" b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« </a:t>
            </a:r>
            <a:r>
              <a:rPr lang="ru-RU" dirty="0" err="1" smtClean="0"/>
              <a:t>Лего</a:t>
            </a:r>
            <a:r>
              <a:rPr lang="ru-RU" dirty="0" smtClean="0"/>
              <a:t>- </a:t>
            </a:r>
            <a:r>
              <a:rPr lang="ru-RU" dirty="0" err="1" smtClean="0"/>
              <a:t>игралочка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 как средство развития психических процессов у детей»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786182" y="4929199"/>
            <a:ext cx="3714776" cy="1143008"/>
          </a:xfrm>
          <a:solidFill>
            <a:schemeClr val="bg1"/>
          </a:solidFill>
        </p:spPr>
        <p:txBody>
          <a:bodyPr/>
          <a:lstStyle>
            <a:lvl1pPr>
              <a:defRPr sz="1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mtClean="0"/>
              <a:t>Подготовили воспитатели: Стецюк Е.И.</a:t>
            </a:r>
          </a:p>
          <a:p>
            <a:r>
              <a:rPr lang="ru-RU" smtClean="0"/>
              <a:t>                                                 Сафронова Т.Ю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285852" y="642918"/>
            <a:ext cx="6643734" cy="1285884"/>
          </a:xfrm>
          <a:solidFill>
            <a:schemeClr val="bg1"/>
          </a:solidFill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Вместе мы сила!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5"/>
            <a:ext cx="8229600" cy="2786083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E0D63-4FEC-48AC-9A7D-07137E44C833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40ED5-E3AD-4F12-A88B-82C233C6DCD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LEGO-Birthday-Party-Template.jp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4;&#1045;&#1052;&#1054;%20&#1069;&#1050;&#1047;&#1040;&#1052;&#1045;&#1053;\&#1050;&#1088;&#1086;&#1082;&#1086;&#1076;&#1080;&#1083;%20&#1043;&#1077;&#1085;&#1072;%20&#1080;%20&#1063;&#1077;&#1073;&#1091;&#1088;&#1072;&#1096;&#1082;&#1072;%20%20-%20&#1084;&#1099;%20&#1089;&#1090;&#1088;&#1086;&#1080;&#1083;&#1080;%20&#1080;%20&#1085;&#1072;&#1082;&#1086;&#1085;&#1077;&#1094;%20&#1087;&#1086;&#1089;&#1090;&#1088;&#1086;&#1080;&#1083;&#1080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71934" y="4429132"/>
            <a:ext cx="4572032" cy="166199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Подготовила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Дорожкина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И.Г.</a:t>
            </a:r>
          </a:p>
          <a:p>
            <a:pPr algn="r"/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714488"/>
            <a:ext cx="6715172" cy="625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00100" y="1928802"/>
            <a:ext cx="73580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Конспект коррекционно-развивающегося группового занятия для младших школьников с ЗПР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Путешествие в страну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с применением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лего-конструирования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программирования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1357298"/>
            <a:ext cx="77153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умная игра,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(пальчики сжимаем)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Завлекательна, хитра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(руки в сторону)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Интересно здесь играть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(круговорот рук)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Строить, составлять, искать!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(хлопки)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Приглашаю всех друзей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(руками зовем к себе)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собирать скорей,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Тут и взрослым интересно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(прыжки на месте)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поиграть полезно!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78579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Разминка №1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28926" y="285728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Сборка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Лего-человека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 схеме.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:\ДЕМО ЭКЗАМЕН\Page_0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6"/>
            <a:ext cx="4286280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ДЕМО ЭКЗАМЕН\Page_000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00108"/>
            <a:ext cx="4400550" cy="329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ДЕМО ЭКЗАМЕН\Page_000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643314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ЕМО ЭКЗАМЕН\Page_0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44" y="1223946"/>
            <a:ext cx="4286280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ДЕМО ЭКЗАМЕН\Page_00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3981450" cy="298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ДЕМО ЭКЗАМЕН\Page_00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28604"/>
            <a:ext cx="4289056" cy="321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ДЕМО ЭКЗАМЕН\Page_000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214686"/>
            <a:ext cx="4429156" cy="340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ДЕМО ЭКЗАМЕН\Page_000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3286124"/>
            <a:ext cx="4363310" cy="334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:\ДЕМО ЭКЗАМЕН\Page_00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71490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ДЕМО ЭКЗАМЕН\Page_000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57166"/>
            <a:ext cx="498018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ДЕМО ЭКЗАМЕН\Page_000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3714752"/>
            <a:ext cx="4500594" cy="306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ДЕМО ЭКЗАМЕН\Page_000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3214686"/>
            <a:ext cx="4695601" cy="352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:\ДЕМО ЭКЗАМЕН\Page_000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545330" cy="34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ДЕМО ЭКЗАМЕН\Page_000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57166"/>
            <a:ext cx="4736256" cy="355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ДЕМО ЭКЗАМЕН\Page_000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214686"/>
            <a:ext cx="4421183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ДЕМО ЭКЗАМЕН\Page_0001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571876"/>
            <a:ext cx="4429156" cy="315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357298"/>
            <a:ext cx="7000924" cy="335758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Рисунок 9" descr="https://fsd.multiurok.ru/html/2018/07/04/s_5b3cb9a176a7a/925834_1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358246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 flipV="1">
            <a:off x="0" y="-45720"/>
            <a:ext cx="914400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Дом для Вовы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1\AppData\Local\Temp\Rar$DIa1628.17975\20240421_1745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14422"/>
            <a:ext cx="7000923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357298"/>
            <a:ext cx="7000924" cy="335758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" name="Рисунок 10" descr="C:\Users\1\AppData\Local\Temp\Rar$DIa1628.28611\20240421_1738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14327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1\AppData\Local\Temp\Rar$DIa1628.20848\20240421_1738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571744"/>
            <a:ext cx="2857520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1\AppData\Local\Temp\Rar$DIa1628.1586\20240421_1739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14290"/>
            <a:ext cx="271464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1\AppData\Local\Temp\Rar$DIa1628.6234\20240421_1740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3428976"/>
            <a:ext cx="271464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рокодил Гена и Чебурашка  - мы строили и наконец построил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00167" y="928669"/>
            <a:ext cx="6405606" cy="480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6463171" cy="469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714612" y="5857892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МОЛОДЦЫ!!!!!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idx="1"/>
          </p:nvPr>
        </p:nvSpPr>
        <p:spPr>
          <a:xfrm>
            <a:off x="642910" y="1500174"/>
            <a:ext cx="7572428" cy="4714891"/>
          </a:xfrm>
        </p:spPr>
        <p:txBody>
          <a:bodyPr>
            <a:noAutofit/>
          </a:bodyPr>
          <a:lstStyle/>
          <a:p>
            <a:pPr marL="0" marR="0" indent="215900" algn="just"/>
            <a:r>
              <a:rPr lang="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 занятия: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«Путешествие в страну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Возрастная группа: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младшие школьники с ЗПР 10 лет.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Цель занятия: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способности детей к наглядному моделированию, создание рабочей модели человека, постройка дома.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001056" cy="150019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за работу!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5842" name="Picture 2" descr="C:\Users\Lenovo\Pictures\Lego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00233" y="1821636"/>
            <a:ext cx="5197110" cy="3464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71612"/>
            <a:ext cx="7000924" cy="3429023"/>
          </a:xfrm>
        </p:spPr>
        <p:txBody>
          <a:bodyPr>
            <a:normAutofit fontScale="40000" lnSpcReduction="20000"/>
          </a:bodyPr>
          <a:lstStyle/>
          <a:p>
            <a:r>
              <a:rPr lang="ru-RU" b="1" dirty="0" smtClean="0"/>
              <a:t> 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Задачи занятия:</a:t>
            </a:r>
            <a:endParaRPr lang="ru-RU" sz="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i="1" u="sng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5000" b="1" i="1" u="sng" dirty="0" smtClean="0">
                <a:latin typeface="Times New Roman" pitchFamily="18" charset="0"/>
                <a:cs typeface="Times New Roman" pitchFamily="18" charset="0"/>
              </a:rPr>
              <a:t>Коррекционно-образовательные: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- формировать реальные представления об окружающем мире;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- учить умениям действовать с предметами, определять их свойства и признаки;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- содействовать формированию и закреплению знаний о счёте, форме, величине, цвете, пропорции, симметрии, понятии части и целого;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- создавать условия для овладения основами ЛЕГО конструирования;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42976" y="1357298"/>
            <a:ext cx="7000924" cy="3500462"/>
          </a:xfrm>
        </p:spPr>
        <p:txBody>
          <a:bodyPr>
            <a:noAutofit/>
          </a:bodyPr>
          <a:lstStyle/>
          <a:p>
            <a:pPr marL="0" marR="0" indent="368300" algn="just" defTabSz="1641729">
              <a:lnSpc>
                <a:spcPct val="105000"/>
              </a:lnSpc>
              <a:tabLst>
                <a:tab pos="1641729" algn="l"/>
              </a:tabLst>
            </a:pPr>
            <a:r>
              <a:rPr lang="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endParaRPr lang="ru-RU" sz="2400" b="1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85852" y="1571612"/>
            <a:ext cx="6643734" cy="3477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Коррекционно-развивающие: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создавать условия для развития и коррекции внимания, памяти, моторики, образного и пространственного мышления, тренировки зрительных функций;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способствовать развитию познавательно-творческой активности ребёнка с ОВЗ;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способствовать расширению кругозора и развитию представлений об окружающем мире.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-привить навыки работы с ЛЕГО конструктором, закреплять умение детей действовать по схематической модели, расширять словарный запас детей.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214422"/>
            <a:ext cx="7215238" cy="4500594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2900" b="1" i="1" u="sng" dirty="0" smtClean="0">
                <a:latin typeface="Times New Roman" pitchFamily="18" charset="0"/>
                <a:cs typeface="Times New Roman" pitchFamily="18" charset="0"/>
              </a:rPr>
              <a:t>Коррекционно-воспитательные:</a:t>
            </a:r>
            <a:endParaRPr lang="ru-RU" sz="29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формировать умения составлять план действий и применять его для решения практических задач, осуществлять анализ и оценку проделанной работы;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содействовать воспитанию организационно-волевых качеств личности (терпение, воля, самоконтроль);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создавать условия для развития навыков межличностного общения и коллективного творчества;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воспитывать взаимопонимание, доброжелательность, инициативность, ответственность, желание помогать друг другу, работая в подгруппе;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воспитывать интерес к конструированию из ЛЕГО.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357290" y="2071678"/>
            <a:ext cx="64294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среды для проведения занятия: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конструктор LEGO, конструктор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LEGO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education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spike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Prime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(один на 2-3 ребёнка), проектор, компьютер, экран, презентация, карточки с образцами.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:\Users\1\Desktop\лего человек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8"/>
            <a:ext cx="4714907" cy="512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071802" y="5715016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6715146" cy="516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00364" y="6000768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страна.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s://www.sundaypost.com/wp-content/uploads/sites/13/2018/06/ARTS-Lego-135808.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857232"/>
            <a:ext cx="7000892" cy="462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500166" y="5715016"/>
            <a:ext cx="607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Мост в страну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381</Words>
  <Application>Microsoft Office PowerPoint</Application>
  <PresentationFormat>Экран (4:3)</PresentationFormat>
  <Paragraphs>51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 для Вовы</vt:lpstr>
      <vt:lpstr>Презентация PowerPoint</vt:lpstr>
      <vt:lpstr>Презентация PowerPoint</vt:lpstr>
      <vt:lpstr>Презентация PowerPoint</vt:lpstr>
      <vt:lpstr>Спасибо за работу!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Администратор</cp:lastModifiedBy>
  <cp:revision>179</cp:revision>
  <dcterms:created xsi:type="dcterms:W3CDTF">2017-10-04T16:43:24Z</dcterms:created>
  <dcterms:modified xsi:type="dcterms:W3CDTF">2024-05-15T10:23:47Z</dcterms:modified>
</cp:coreProperties>
</file>