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57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C71203-B0D4-4B31-92A2-082629B61D52}" type="datetimeFigureOut">
              <a:rPr lang="ru-RU" smtClean="0"/>
              <a:pPr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45857C-D40F-4013-B026-D03FDFA895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5286412" cy="785817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75000"/>
                  </a:schemeClr>
                </a:solidFill>
              </a:rPr>
              <a:t>Вычислите устно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 t="8929" r="4977" b="5356"/>
          <a:stretch>
            <a:fillRect/>
          </a:stretch>
        </p:blipFill>
        <p:spPr bwMode="auto">
          <a:xfrm>
            <a:off x="2071670" y="1571612"/>
            <a:ext cx="4929222" cy="4225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928670"/>
            <a:ext cx="8229600" cy="1785942"/>
          </a:xfrm>
        </p:spPr>
        <p:txBody>
          <a:bodyPr>
            <a:normAutofit/>
          </a:bodyPr>
          <a:lstStyle/>
          <a:p>
            <a:pPr algn="l"/>
            <a:r>
              <a:rPr lang="ru-RU" b="1" dirty="0" smtClean="0"/>
              <a:t>           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Тема</a:t>
            </a:r>
            <a:r>
              <a:rPr lang="ru-RU" sz="6000" b="1" dirty="0">
                <a:solidFill>
                  <a:schemeClr val="accent2">
                    <a:lumMod val="75000"/>
                  </a:schemeClr>
                </a:solidFill>
              </a:rPr>
              <a:t>: </a:t>
            </a:r>
            <a:r>
              <a:rPr lang="ru-RU" sz="6000" b="1" dirty="0" smtClean="0">
                <a:solidFill>
                  <a:schemeClr val="accent2">
                    <a:lumMod val="75000"/>
                  </a:schemeClr>
                </a:solidFill>
              </a:rPr>
              <a:t>Умножение</a:t>
            </a:r>
            <a:endParaRPr lang="ru-RU" sz="60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2967335"/>
            <a:ext cx="628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</a:p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научиться умножать отрицательные числа и числа с разными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знаками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97568"/>
          </a:xfrm>
        </p:spPr>
        <p:txBody>
          <a:bodyPr>
            <a:normAutofit fontScale="90000"/>
          </a:bodyPr>
          <a:lstStyle/>
          <a:p>
            <a:pPr marL="742950" indent="-742950" algn="l"/>
            <a:r>
              <a:rPr lang="ru-RU" b="1" dirty="0" smtClean="0"/>
              <a:t>        </a:t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Правила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работы в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группе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dirty="0" smtClean="0"/>
              <a:t>1</a:t>
            </a:r>
            <a:r>
              <a:rPr lang="ru-RU" dirty="0"/>
              <a:t>.	Распределите роли в группе.</a:t>
            </a:r>
            <a:br>
              <a:rPr lang="ru-RU" dirty="0"/>
            </a:br>
            <a:r>
              <a:rPr lang="ru-RU" dirty="0"/>
              <a:t>2.	Внимательно прочитайте задание.</a:t>
            </a:r>
            <a:br>
              <a:rPr lang="ru-RU" dirty="0"/>
            </a:br>
            <a:r>
              <a:rPr lang="ru-RU" dirty="0"/>
              <a:t>3.	При обсуждении задания выслушивайте мнение каждого.</a:t>
            </a:r>
            <a:br>
              <a:rPr lang="ru-RU" dirty="0"/>
            </a:br>
            <a:r>
              <a:rPr lang="ru-RU" dirty="0"/>
              <a:t>4.	Не перебивай говорящего.</a:t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</a:rPr>
              <a:t>Математическая зарядка 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1448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     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/>
          </a:p>
          <a:p>
            <a:r>
              <a:rPr lang="ru-RU" b="1" dirty="0">
                <a:solidFill>
                  <a:srgbClr val="002060"/>
                </a:solidFill>
              </a:rPr>
              <a:t>Правильный ответ- руки вперед</a:t>
            </a:r>
          </a:p>
          <a:p>
            <a:endParaRPr lang="ru-RU" b="1" dirty="0">
              <a:solidFill>
                <a:srgbClr val="002060"/>
              </a:solidFill>
            </a:endParaRPr>
          </a:p>
          <a:p>
            <a:r>
              <a:rPr lang="ru-RU" b="1" dirty="0">
                <a:solidFill>
                  <a:srgbClr val="002060"/>
                </a:solidFill>
              </a:rPr>
              <a:t> Неправильный ответ- приседание 1 раз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7972452" cy="5411807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6600" b="1" dirty="0" smtClean="0"/>
              <a:t>   </a:t>
            </a:r>
          </a:p>
          <a:p>
            <a:pPr>
              <a:buNone/>
            </a:pPr>
            <a:r>
              <a:rPr lang="ru-RU" sz="15000" b="1" dirty="0" smtClean="0"/>
              <a:t>      -</a:t>
            </a:r>
            <a:r>
              <a:rPr lang="ru-RU" sz="15000" b="1" dirty="0"/>
              <a:t>8 ∙ (-6</a:t>
            </a:r>
            <a:r>
              <a:rPr lang="ru-RU" sz="15000" b="1" dirty="0" smtClean="0"/>
              <a:t>) </a:t>
            </a:r>
            <a:r>
              <a:rPr lang="ru-RU" sz="15000" b="1" dirty="0"/>
              <a:t>= </a:t>
            </a:r>
            <a:r>
              <a:rPr lang="ru-RU" sz="15000" b="1" dirty="0" smtClean="0"/>
              <a:t>48</a:t>
            </a:r>
            <a:endParaRPr lang="ru-RU" sz="15000" b="1" dirty="0"/>
          </a:p>
          <a:p>
            <a:pPr>
              <a:buNone/>
            </a:pPr>
            <a:r>
              <a:rPr lang="ru-RU" sz="15000" b="1" dirty="0" smtClean="0"/>
              <a:t>  </a:t>
            </a:r>
          </a:p>
          <a:p>
            <a:pPr>
              <a:buNone/>
            </a:pPr>
            <a:r>
              <a:rPr lang="ru-RU" sz="15000" b="1" dirty="0" smtClean="0"/>
              <a:t> -</a:t>
            </a:r>
            <a:r>
              <a:rPr lang="ru-RU" sz="15000" b="1" dirty="0"/>
              <a:t>33∙ 10 =-330</a:t>
            </a:r>
          </a:p>
          <a:p>
            <a:pPr>
              <a:buNone/>
            </a:pPr>
            <a:r>
              <a:rPr lang="ru-RU" sz="15000" b="1" dirty="0" smtClean="0"/>
              <a:t>  </a:t>
            </a:r>
          </a:p>
          <a:p>
            <a:pPr>
              <a:buNone/>
            </a:pPr>
            <a:r>
              <a:rPr lang="ru-RU" sz="15000" b="1" dirty="0"/>
              <a:t> </a:t>
            </a:r>
            <a:r>
              <a:rPr lang="ru-RU" sz="15000" b="1" dirty="0" smtClean="0"/>
              <a:t>      15 </a:t>
            </a:r>
            <a:r>
              <a:rPr lang="ru-RU" sz="15000" b="1" dirty="0"/>
              <a:t>∙ (-3) = 45</a:t>
            </a:r>
          </a:p>
          <a:p>
            <a:pPr>
              <a:buNone/>
            </a:pPr>
            <a:r>
              <a:rPr lang="ru-RU" sz="15000" b="1" dirty="0" smtClean="0"/>
              <a:t>       </a:t>
            </a:r>
          </a:p>
          <a:p>
            <a:pPr>
              <a:buNone/>
            </a:pPr>
            <a:r>
              <a:rPr lang="ru-RU" sz="15000" b="1" dirty="0"/>
              <a:t> </a:t>
            </a:r>
            <a:r>
              <a:rPr lang="ru-RU" sz="15000" b="1" dirty="0" smtClean="0"/>
              <a:t>   -</a:t>
            </a:r>
            <a:r>
              <a:rPr lang="ru-RU" sz="15000" b="1" dirty="0"/>
              <a:t>27 ∙ 2 = -52</a:t>
            </a:r>
          </a:p>
          <a:p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4429132"/>
            <a:ext cx="3429024" cy="7143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3214686"/>
            <a:ext cx="3571900" cy="8572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42910" y="2071678"/>
            <a:ext cx="400052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500190"/>
          </a:xfrm>
        </p:spPr>
        <p:txBody>
          <a:bodyPr>
            <a:normAutofit fontScale="90000"/>
          </a:bodyPr>
          <a:lstStyle/>
          <a:p>
            <a:r>
              <a:rPr lang="ru-RU" b="1" dirty="0"/>
              <a:t>Самостоятельная работа с самопроверкой по эталону</a:t>
            </a:r>
            <a:br>
              <a:rPr lang="ru-RU" b="1" dirty="0"/>
            </a:b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357298"/>
            <a:ext cx="8229600" cy="485778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1. Решение:</a:t>
            </a:r>
          </a:p>
          <a:p>
            <a:pPr>
              <a:buNone/>
            </a:pPr>
            <a:r>
              <a:rPr lang="ru-RU" dirty="0" smtClean="0"/>
              <a:t>а) </a:t>
            </a:r>
            <a:r>
              <a:rPr lang="ru-RU" dirty="0"/>
              <a:t>(-1)∙ 5 = -</a:t>
            </a:r>
            <a:r>
              <a:rPr lang="ru-RU" dirty="0" smtClean="0"/>
              <a:t>5;                  в) 1∙ (-5) = -5; </a:t>
            </a:r>
          </a:p>
          <a:p>
            <a:pPr>
              <a:buNone/>
            </a:pPr>
            <a:r>
              <a:rPr lang="ru-RU" dirty="0" smtClean="0"/>
              <a:t>б)</a:t>
            </a:r>
            <a:r>
              <a:rPr lang="ru-RU" dirty="0"/>
              <a:t> </a:t>
            </a:r>
            <a:r>
              <a:rPr lang="ru-RU" b="1" dirty="0"/>
              <a:t>(-1)</a:t>
            </a:r>
            <a:r>
              <a:rPr lang="ru-RU" dirty="0"/>
              <a:t>∙ (-5) = </a:t>
            </a:r>
            <a:r>
              <a:rPr lang="ru-RU" dirty="0" smtClean="0"/>
              <a:t>5;                г) 5 ∙ (-1) = -5.</a:t>
            </a:r>
          </a:p>
          <a:p>
            <a:pPr>
              <a:buNone/>
            </a:pPr>
            <a:r>
              <a:rPr lang="ru-RU" dirty="0" smtClean="0"/>
              <a:t>2. Найдите значение выражения</a:t>
            </a:r>
          </a:p>
          <a:p>
            <a:pPr>
              <a:buNone/>
            </a:pPr>
            <a:endParaRPr lang="ru-RU" dirty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3. </a:t>
            </a:r>
            <a:r>
              <a:rPr lang="ru-RU" dirty="0"/>
              <a:t>Выполните умножение</a:t>
            </a:r>
            <a:endParaRPr lang="ru-RU" dirty="0" smtClean="0"/>
          </a:p>
          <a:p>
            <a:pPr>
              <a:buNone/>
            </a:pPr>
            <a:endParaRPr lang="ru-RU" dirty="0" smtClean="0"/>
          </a:p>
        </p:txBody>
      </p:sp>
      <p:pic>
        <p:nvPicPr>
          <p:cNvPr id="7" name="Рисунок 6"/>
          <p:cNvPicPr/>
          <p:nvPr/>
        </p:nvPicPr>
        <p:blipFill>
          <a:blip r:embed="rId2"/>
          <a:srcRect l="14426" t="25993" r="24918" b="45906"/>
          <a:stretch>
            <a:fillRect/>
          </a:stretch>
        </p:blipFill>
        <p:spPr bwMode="auto">
          <a:xfrm>
            <a:off x="428596" y="3643314"/>
            <a:ext cx="350046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2"/>
          <a:srcRect l="14426" t="58803" r="37325" b="23827"/>
          <a:stretch>
            <a:fillRect/>
          </a:stretch>
        </p:blipFill>
        <p:spPr bwMode="auto">
          <a:xfrm>
            <a:off x="5572132" y="3643314"/>
            <a:ext cx="2571768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3"/>
          <a:srcRect l="14334" t="56212" r="38875" b="27354"/>
          <a:stretch>
            <a:fillRect/>
          </a:stretch>
        </p:blipFill>
        <p:spPr bwMode="auto">
          <a:xfrm>
            <a:off x="4857752" y="5357826"/>
            <a:ext cx="3714776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3"/>
          <a:srcRect l="14334" t="32422" r="22867" b="48796"/>
          <a:stretch>
            <a:fillRect/>
          </a:stretch>
        </p:blipFill>
        <p:spPr bwMode="auto">
          <a:xfrm>
            <a:off x="500034" y="5572140"/>
            <a:ext cx="3786214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Задание </a:t>
            </a:r>
            <a:r>
              <a:rPr lang="ru-RU" dirty="0"/>
              <a:t>№3</a:t>
            </a:r>
            <a:br>
              <a:rPr lang="ru-RU" dirty="0"/>
            </a:br>
            <a:r>
              <a:rPr lang="ru-RU" dirty="0"/>
              <a:t> </a:t>
            </a:r>
            <a:r>
              <a:rPr lang="ru-RU" sz="4000" dirty="0"/>
              <a:t>Найдите </a:t>
            </a:r>
            <a:r>
              <a:rPr lang="ru-RU" sz="4000" dirty="0" smtClean="0"/>
              <a:t>числа </a:t>
            </a:r>
            <a:r>
              <a:rPr lang="ru-RU" sz="4000" dirty="0"/>
              <a:t>по координатной </a:t>
            </a:r>
            <a:r>
              <a:rPr lang="ru-RU" sz="4000" dirty="0" smtClean="0"/>
              <a:t>прямой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3818" t="17362" r="24629" b="22658"/>
          <a:stretch>
            <a:fillRect/>
          </a:stretch>
        </p:blipFill>
        <p:spPr bwMode="auto">
          <a:xfrm>
            <a:off x="1857356" y="2214554"/>
            <a:ext cx="350046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 l="6365" t="25000" r="5586" b="37500"/>
          <a:stretch>
            <a:fillRect/>
          </a:stretch>
        </p:blipFill>
        <p:spPr bwMode="auto">
          <a:xfrm>
            <a:off x="785786" y="5286388"/>
            <a:ext cx="724698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Вычислите устно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10191" t="13846" r="10191" b="14101"/>
          <a:stretch>
            <a:fillRect/>
          </a:stretch>
        </p:blipFill>
        <p:spPr bwMode="auto">
          <a:xfrm>
            <a:off x="1928794" y="1285860"/>
            <a:ext cx="5033132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3116"/>
            <a:ext cx="8229600" cy="2071702"/>
          </a:xfrm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8000" b="1" dirty="0" smtClean="0">
                <a:solidFill>
                  <a:schemeClr val="accent2">
                    <a:lumMod val="75000"/>
                  </a:schemeClr>
                </a:solidFill>
              </a:rPr>
              <a:t>Букет настроения</a:t>
            </a:r>
            <a:r>
              <a:rPr lang="ru-RU" sz="80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8000" dirty="0" smtClean="0">
                <a:solidFill>
                  <a:schemeClr val="accent2">
                    <a:lumMod val="75000"/>
                  </a:schemeClr>
                </a:solidFill>
              </a:rPr>
            </a:br>
            <a:endParaRPr lang="ru-RU" sz="8000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79</TotalTime>
  <Words>135</Words>
  <Application>Microsoft Office PowerPoint</Application>
  <PresentationFormat>Экран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Вычислите устно</vt:lpstr>
      <vt:lpstr>            Тема: Умножение</vt:lpstr>
      <vt:lpstr>          Правила работы в группе  1. Распределите роли в группе. 2. Внимательно прочитайте задание. 3. При обсуждении задания выслушивайте мнение каждого. 4. Не перебивай говорящего. </vt:lpstr>
      <vt:lpstr>Математическая зарядка </vt:lpstr>
      <vt:lpstr>Слайд 5</vt:lpstr>
      <vt:lpstr>Самостоятельная работа с самопроверкой по эталону </vt:lpstr>
      <vt:lpstr> Задание №3  Найдите числа по координатной прямой  </vt:lpstr>
      <vt:lpstr>Вычислите устно</vt:lpstr>
      <vt:lpstr> Букет настроения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Вычислите устно</dc:title>
  <dc:creator>Samsung</dc:creator>
  <cp:lastModifiedBy>Samsung</cp:lastModifiedBy>
  <cp:revision>10</cp:revision>
  <dcterms:created xsi:type="dcterms:W3CDTF">2020-12-28T13:22:51Z</dcterms:created>
  <dcterms:modified xsi:type="dcterms:W3CDTF">2021-01-27T09:56:07Z</dcterms:modified>
</cp:coreProperties>
</file>