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7" r:id="rId6"/>
    <p:sldId id="260" r:id="rId7"/>
    <p:sldId id="261" r:id="rId8"/>
    <p:sldId id="262" r:id="rId9"/>
    <p:sldId id="263" r:id="rId10"/>
    <p:sldId id="264" r:id="rId11"/>
    <p:sldId id="265" r:id="rId12"/>
    <p:sldId id="268" r:id="rId13"/>
    <p:sldId id="269" r:id="rId14"/>
    <p:sldId id="270" r:id="rId15"/>
    <p:sldId id="271" r:id="rId16"/>
    <p:sldId id="272" r:id="rId17"/>
    <p:sldId id="273" r:id="rId18"/>
    <p:sldId id="275" r:id="rId19"/>
    <p:sldId id="276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813" autoAdjust="0"/>
  </p:normalViewPr>
  <p:slideViewPr>
    <p:cSldViewPr snapToGrid="0">
      <p:cViewPr varScale="1">
        <p:scale>
          <a:sx n="84" d="100"/>
          <a:sy n="84" d="100"/>
        </p:scale>
        <p:origin x="786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F4A569FB-528B-4DD2-92E7-F9A949877D12}" type="datetimeFigureOut">
              <a:rPr lang="ru-RU" smtClean="0"/>
              <a:t>24.04.2021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9728E69B-B0D0-4234-8A8A-5B16A7937031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057471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569FB-528B-4DD2-92E7-F9A949877D12}" type="datetimeFigureOut">
              <a:rPr lang="ru-RU" smtClean="0"/>
              <a:t>24.04.2021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8E69B-B0D0-4234-8A8A-5B16A79370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88753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569FB-528B-4DD2-92E7-F9A949877D12}" type="datetimeFigureOut">
              <a:rPr lang="ru-RU" smtClean="0"/>
              <a:t>24.04.2021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8E69B-B0D0-4234-8A8A-5B16A7937031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93672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569FB-528B-4DD2-92E7-F9A949877D12}" type="datetimeFigureOut">
              <a:rPr lang="ru-RU" smtClean="0"/>
              <a:t>24.04.2021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8E69B-B0D0-4234-8A8A-5B16A7937031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2677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569FB-528B-4DD2-92E7-F9A949877D12}" type="datetimeFigureOut">
              <a:rPr lang="ru-RU" smtClean="0"/>
              <a:t>24.04.2021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8E69B-B0D0-4234-8A8A-5B16A79370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483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569FB-528B-4DD2-92E7-F9A949877D12}" type="datetimeFigureOut">
              <a:rPr lang="ru-RU" smtClean="0"/>
              <a:t>24.04.2021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8E69B-B0D0-4234-8A8A-5B16A7937031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378648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569FB-528B-4DD2-92E7-F9A949877D12}" type="datetimeFigureOut">
              <a:rPr lang="ru-RU" smtClean="0"/>
              <a:t>24.04.2021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8E69B-B0D0-4234-8A8A-5B16A7937031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70612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569FB-528B-4DD2-92E7-F9A949877D12}" type="datetimeFigureOut">
              <a:rPr lang="ru-RU" smtClean="0"/>
              <a:t>24.04.2021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8E69B-B0D0-4234-8A8A-5B16A7937031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48425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569FB-528B-4DD2-92E7-F9A949877D12}" type="datetimeFigureOut">
              <a:rPr lang="ru-RU" smtClean="0"/>
              <a:t>24.04.2021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8E69B-B0D0-4234-8A8A-5B16A7937031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74334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569FB-528B-4DD2-92E7-F9A949877D12}" type="datetimeFigureOut">
              <a:rPr lang="ru-RU" smtClean="0"/>
              <a:t>24.04.2021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8E69B-B0D0-4234-8A8A-5B16A79370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8591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569FB-528B-4DD2-92E7-F9A949877D12}" type="datetimeFigureOut">
              <a:rPr lang="ru-RU" smtClean="0"/>
              <a:t>24.04.2021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8E69B-B0D0-4234-8A8A-5B16A7937031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12985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569FB-528B-4DD2-92E7-F9A949877D12}" type="datetimeFigureOut">
              <a:rPr lang="ru-RU" smtClean="0"/>
              <a:t>24.04.2021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8E69B-B0D0-4234-8A8A-5B16A79370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95989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569FB-528B-4DD2-92E7-F9A949877D12}" type="datetimeFigureOut">
              <a:rPr lang="ru-RU" smtClean="0"/>
              <a:t>24.04.2021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8E69B-B0D0-4234-8A8A-5B16A7937031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57255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569FB-528B-4DD2-92E7-F9A949877D12}" type="datetimeFigureOut">
              <a:rPr lang="ru-RU" smtClean="0"/>
              <a:t>24.04.2021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8E69B-B0D0-4234-8A8A-5B16A7937031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61314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569FB-528B-4DD2-92E7-F9A949877D12}" type="datetimeFigureOut">
              <a:rPr lang="ru-RU" smtClean="0"/>
              <a:t>24.04.2021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8E69B-B0D0-4234-8A8A-5B16A79370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00255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569FB-528B-4DD2-92E7-F9A949877D12}" type="datetimeFigureOut">
              <a:rPr lang="ru-RU" smtClean="0"/>
              <a:t>24.04.2021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8E69B-B0D0-4234-8A8A-5B16A7937031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57377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569FB-528B-4DD2-92E7-F9A949877D12}" type="datetimeFigureOut">
              <a:rPr lang="ru-RU" smtClean="0"/>
              <a:t>24.04.2021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8E69B-B0D0-4234-8A8A-5B16A79370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85309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4A569FB-528B-4DD2-92E7-F9A949877D12}" type="datetimeFigureOut">
              <a:rPr lang="ru-RU" smtClean="0"/>
              <a:t>24.04.2021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728E69B-B0D0-4234-8A8A-5B16A79370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8092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2550" y="1343027"/>
            <a:ext cx="9144000" cy="248602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Творческий проект по теме </a:t>
            </a:r>
            <a:br>
              <a:rPr lang="ru-RU" sz="4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«Посуда» </a:t>
            </a:r>
            <a:br>
              <a:rPr lang="ru-RU" sz="4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9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58100" y="5431809"/>
            <a:ext cx="7069541" cy="791570"/>
          </a:xfrm>
        </p:spPr>
        <p:txBody>
          <a:bodyPr>
            <a:noAutofit/>
          </a:bodyPr>
          <a:lstStyle/>
          <a:p>
            <a:pPr algn="r"/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   Бормина Наталья Николаевна, </a:t>
            </a:r>
          </a:p>
          <a:p>
            <a:pPr algn="r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квалификационная категория</a:t>
            </a:r>
          </a:p>
          <a:p>
            <a:pPr algn="r"/>
            <a:endParaRPr lang="ru-RU" sz="1800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1800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r"/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82743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8233" y="627797"/>
            <a:ext cx="5895833" cy="68238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Загадки 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1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посуде 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ель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обобщить знания детей о посуде</a:t>
            </a:r>
            <a:r>
              <a:rPr lang="ru-RU" sz="2800" dirty="0"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5911" y="3321181"/>
            <a:ext cx="22655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373173" y="464025"/>
            <a:ext cx="25822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297839" y="3321179"/>
            <a:ext cx="28387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32764" y="1310185"/>
            <a:ext cx="3125337" cy="1014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 пыхтит, как паровоз, 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Важно кверху держит нос. 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Пошумит, остепенится - 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Пригласит чайку напиться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(чайник)</a:t>
            </a:r>
            <a:endParaRPr lang="ru-RU" sz="11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32764" y="3006953"/>
            <a:ext cx="2961564" cy="1014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</a:pPr>
            <a:r>
              <a:rPr lang="ru-RU" sz="1400" dirty="0">
                <a:solidFill>
                  <a:srgbClr val="0F141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хорошо заточен,</a:t>
            </a:r>
            <a:br>
              <a:rPr lang="ru-RU" sz="1400" dirty="0">
                <a:solidFill>
                  <a:srgbClr val="0F141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F141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 легко он режет очень –</a:t>
            </a:r>
            <a:br>
              <a:rPr lang="ru-RU" sz="1400" dirty="0">
                <a:solidFill>
                  <a:srgbClr val="0F141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F141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Хлеб, картошку, свеклу, мясо,</a:t>
            </a:r>
            <a:br>
              <a:rPr lang="ru-RU" sz="1400" dirty="0">
                <a:solidFill>
                  <a:srgbClr val="0F141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F141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Рыбу, яблоки и масло</a:t>
            </a:r>
            <a:r>
              <a:rPr lang="ru-RU" sz="1400" b="1" dirty="0">
                <a:solidFill>
                  <a:srgbClr val="0F141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4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b="1" dirty="0">
                <a:solidFill>
                  <a:srgbClr val="0F141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(нож)</a:t>
            </a:r>
            <a:endParaRPr lang="ru-RU" sz="11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35522" y="1542197"/>
            <a:ext cx="349382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ней варят Щи, компот и кашу 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всю семью Большую нашу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endParaRPr lang="ru-RU" sz="14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(кастрюля)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094328" y="3006952"/>
            <a:ext cx="2743200" cy="1014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60680">
              <a:lnSpc>
                <a:spcPct val="107000"/>
              </a:lnSpc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железа, чугуна -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длинной ручкой и кругла,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Жарь на ней ты без труда!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что? 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(сковорода)</a:t>
            </a:r>
            <a:endParaRPr lang="ru-RU" sz="11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806519" y="1310185"/>
            <a:ext cx="3138984" cy="1014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60680">
              <a:lnSpc>
                <a:spcPct val="107000"/>
              </a:lnSpc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в шкафу рядком стоим,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Чистотой своей блестим.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Приглашают нас на чай. Знаешь нас?</a:t>
            </a:r>
            <a:endParaRPr lang="ru-RU" sz="1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360680">
              <a:lnSpc>
                <a:spcPct val="107000"/>
              </a:lnSpc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 отвечай!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(чайные чашки)</a:t>
            </a:r>
            <a:endParaRPr lang="ru-RU" sz="1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055891" y="3006952"/>
            <a:ext cx="2852383" cy="965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Она бывает глубока.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Она бывает мелка.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Однако, это не река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(тарелка)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1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34656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8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1445" y="136479"/>
            <a:ext cx="10971911" cy="436727"/>
          </a:xfrm>
        </p:spPr>
        <p:txBody>
          <a:bodyPr>
            <a:normAutofit fontScale="90000"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100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92573" y="750627"/>
            <a:ext cx="8352430" cy="165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60680" algn="ctr">
              <a:lnSpc>
                <a:spcPct val="107000"/>
              </a:lnSpc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Рисование «Узор на тарелочке»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Цель: Учить равномерно наносить узор на круг, формировать представление о тарелке, как столовой посуде, развивать у детей чувство цвета, желание украсить готовые формы узором, способность замечать красивые предметы в быту. 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5128" y="2483891"/>
            <a:ext cx="5791200" cy="3753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6229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6221" y="764275"/>
            <a:ext cx="7970292" cy="9144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/>
              <a:t>Дидактические игры по теме «Посуда»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900752"/>
            <a:ext cx="10515600" cy="5276211"/>
          </a:xfrm>
        </p:spPr>
        <p:txBody>
          <a:bodyPr/>
          <a:lstStyle/>
          <a:p>
            <a:pPr lvl="0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83992A"/>
              </a:buClr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«Найди заплатку»   </a:t>
            </a:r>
            <a:r>
              <a:rPr lang="ru-RU" sz="20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«Разложи по тарелочкам»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0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«Сварим компот»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sz="20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512" y="2988291"/>
            <a:ext cx="2180514" cy="29073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1349" y="2988291"/>
            <a:ext cx="3512024" cy="29073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5696" y="2988291"/>
            <a:ext cx="2180514" cy="2907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1182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1445" y="365126"/>
            <a:ext cx="10863618" cy="1673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680" algn="ctr">
              <a:lnSpc>
                <a:spcPct val="107000"/>
              </a:lnSpc>
              <a:spcAft>
                <a:spcPts val="0"/>
              </a:spcAft>
            </a:pP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60680" algn="ctr">
              <a:lnSpc>
                <a:spcPct val="107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Лепка «Чайная пара »</a:t>
            </a:r>
          </a:p>
          <a:p>
            <a:pPr indent="360680" algn="ctr"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закреплять умение лепить посуду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воспитывать активность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самостоятельность и аккуратность  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8898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                                                                 </a:t>
            </a:r>
            <a:endParaRPr lang="ru-RU" sz="28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2328" y="2557463"/>
            <a:ext cx="3663129" cy="2999217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7976" y="2557463"/>
            <a:ext cx="3673886" cy="295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8112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627797"/>
            <a:ext cx="10515600" cy="1146411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«Моя любимая чашка» 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Совместные работы детей с родителями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609" y="2497540"/>
            <a:ext cx="5923129" cy="3712865"/>
          </a:xfrm>
        </p:spPr>
      </p:pic>
    </p:spTree>
    <p:extLst>
      <p:ext uri="{BB962C8B-B14F-4D97-AF65-F5344CB8AC3E}">
        <p14:creationId xmlns:p14="http://schemas.microsoft.com/office/powerpoint/2010/main" val="27040502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4480" y="628650"/>
            <a:ext cx="9342118" cy="1760220"/>
          </a:xfrm>
        </p:spPr>
        <p:txBody>
          <a:bodyPr>
            <a:noAutofit/>
          </a:bodyPr>
          <a:lstStyle/>
          <a:p>
            <a:pPr lvl="0" algn="l">
              <a:spcBef>
                <a:spcPts val="0"/>
              </a:spcBef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Сюжетно –ролевая игра «Кафе»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</a:t>
            </a:r>
            <a:r>
              <a:rPr lang="ru-RU" sz="2000" dirty="0" smtClean="0">
                <a:ln>
                  <a:noFill/>
                </a:ln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Цель</a:t>
            </a:r>
            <a:r>
              <a:rPr lang="en-US" sz="2000" dirty="0">
                <a:ln>
                  <a:noFill/>
                </a:ln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lang="ru-RU" sz="2000" dirty="0">
                <a:ln>
                  <a:noFill/>
                </a:ln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расширять игровые замыслы и умения </a:t>
            </a:r>
            <a:r>
              <a:rPr lang="ru-RU" sz="2000" dirty="0" smtClean="0">
                <a:ln>
                  <a:noFill/>
                </a:ln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детей </a:t>
            </a:r>
            <a:r>
              <a:rPr lang="ru-RU" sz="2000" dirty="0">
                <a:ln>
                  <a:noFill/>
                </a:ln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сюжетно-ролевой игре «Кафе»</a:t>
            </a:r>
            <a:r>
              <a:rPr lang="en-US" sz="2000" dirty="0">
                <a:ln>
                  <a:noFill/>
                </a:ln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;</a:t>
            </a:r>
            <a:r>
              <a:rPr lang="ru-RU" sz="2000" dirty="0">
                <a:ln>
                  <a:noFill/>
                </a:ln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n>
                  <a:noFill/>
                </a:ln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развивать </a:t>
            </a:r>
            <a:r>
              <a:rPr lang="ru-RU" sz="2000" dirty="0">
                <a:ln>
                  <a:noFill/>
                </a:ln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умение самостоятельно договариваться</a:t>
            </a:r>
            <a:r>
              <a:rPr lang="en-US" sz="2000" dirty="0">
                <a:ln>
                  <a:noFill/>
                </a:ln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;</a:t>
            </a:r>
            <a:r>
              <a:rPr lang="ru-RU" sz="2000" dirty="0">
                <a:ln>
                  <a:noFill/>
                </a:ln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воспитывать доброжелательное отношение к </a:t>
            </a:r>
            <a:r>
              <a:rPr lang="ru-RU" sz="2000" dirty="0" smtClean="0">
                <a:ln>
                  <a:noFill/>
                </a:ln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партнерам </a:t>
            </a:r>
            <a:r>
              <a:rPr lang="ru-RU" sz="2000" dirty="0">
                <a:ln>
                  <a:noFill/>
                </a:ln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 игре, культуру поведения </a:t>
            </a:r>
            <a:r>
              <a:rPr lang="ru-RU" sz="2000" dirty="0" smtClean="0">
                <a:ln>
                  <a:noFill/>
                </a:ln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2000" dirty="0">
                <a:ln>
                  <a:noFill/>
                </a:ln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общественных местах.</a:t>
            </a:r>
            <a:r>
              <a:rPr lang="ru-RU" sz="2000" dirty="0">
                <a:ln>
                  <a:noFill/>
                </a:ln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000" dirty="0">
                <a:ln>
                  <a:noFill/>
                </a:ln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5823" y="2785795"/>
            <a:ext cx="4960465" cy="2933278"/>
          </a:xfrm>
        </p:spPr>
      </p:pic>
    </p:spTree>
    <p:extLst>
      <p:ext uri="{BB962C8B-B14F-4D97-AF65-F5344CB8AC3E}">
        <p14:creationId xmlns:p14="http://schemas.microsoft.com/office/powerpoint/2010/main" val="37818823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641445"/>
            <a:ext cx="10603230" cy="1633125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Коллективная работа аппликация «Чайная посуда»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u="sng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000" u="sng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расширять знания детей о посуде; - познакомить с понятием </a:t>
            </a: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сервиз</a:t>
            </a: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учить описывать предметы посуды, опираясь на характерные признаки; - обобщить в речи понятие </a:t>
            </a: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«посуда</a:t>
            </a:r>
            <a:r>
              <a:rPr lang="ru-RU" sz="20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en-US" sz="20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продолжать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учить детей выполнять сюжетную аппликацию, располагать декоративные элементы 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определенных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частях;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учить подбирать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композиции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7262" y="2570637"/>
            <a:ext cx="2489596" cy="331946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3244" y="2570637"/>
            <a:ext cx="2489596" cy="33194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8024" y="2570637"/>
            <a:ext cx="3100798" cy="3319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9534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1" y="723329"/>
            <a:ext cx="10426890" cy="1705971"/>
          </a:xfrm>
        </p:spPr>
        <p:txBody>
          <a:bodyPr>
            <a:normAutofit fontScale="90000"/>
          </a:bodyPr>
          <a:lstStyle/>
          <a:p>
            <a:pPr indent="360680">
              <a:lnSpc>
                <a:spcPct val="107000"/>
              </a:lnSpc>
              <a:spcAft>
                <a:spcPts val="0"/>
              </a:spcAft>
            </a:pP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на пищеблок детского сада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Цель: познакомить детей с трудом повара; расширить и закрепить знания о кухонной посуде, расширить кругозор детей, воспитывать ценностное отношение к труду других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людей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852" y="2797767"/>
            <a:ext cx="4194412" cy="314580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7852" y="2797767"/>
            <a:ext cx="4194412" cy="3145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8663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Итогом проекта стало изготовление коллажа под названием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«Моя любимая чашка»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885" y="2234065"/>
            <a:ext cx="6332560" cy="3641274"/>
          </a:xfrm>
        </p:spPr>
      </p:pic>
    </p:spTree>
    <p:extLst>
      <p:ext uri="{BB962C8B-B14F-4D97-AF65-F5344CB8AC3E}">
        <p14:creationId xmlns:p14="http://schemas.microsoft.com/office/powerpoint/2010/main" val="18115139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17406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6096000" y="1439862"/>
            <a:ext cx="5181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 rot="10800000" flipV="1">
            <a:off x="1419367" y="1914770"/>
            <a:ext cx="7724631" cy="1870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680"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проекта:</a:t>
            </a:r>
            <a:endParaRPr lang="en-US" sz="2800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60680"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Создать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условия для формирования первичного представления об окружающем мире, а также для развития познавательных и творческих способностей в процессе разработки и реализации образовательного проекта «Посуда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5544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91319"/>
            <a:ext cx="5705475" cy="1280331"/>
          </a:xfrm>
        </p:spPr>
        <p:txBody>
          <a:bodyPr>
            <a:noAutofit/>
          </a:bodyPr>
          <a:lstStyle/>
          <a:p>
            <a:pPr marL="228600" lvl="0" indent="360680">
              <a:lnSpc>
                <a:spcPct val="107000"/>
              </a:lnSpc>
              <a:spcBef>
                <a:spcPts val="1000"/>
              </a:spcBef>
            </a:pP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064525" y="1651379"/>
            <a:ext cx="9679676" cy="4657981"/>
          </a:xfrm>
        </p:spPr>
        <p:txBody>
          <a:bodyPr>
            <a:normAutofit/>
          </a:bodyPr>
          <a:lstStyle/>
          <a:p>
            <a:pPr indent="360680"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Обогатить и систематизировать знания детей о посуде, ее частях и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назначении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60680"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Формировать представление о качествах и свойствах посуды,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классификации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60680"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Расширять запас слов по теме «Посуда», воспитывать инициативность в речевом общении с окружающими, учить находить выход из сложной  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ситуации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60680"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Воспитывать у детей культуру поведения за столом, развивать эмоциональную активность,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доброжелательность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92776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0812" y="287337"/>
            <a:ext cx="2582626" cy="1069975"/>
          </a:xfrm>
        </p:spPr>
        <p:txBody>
          <a:bodyPr>
            <a:normAutofit/>
          </a:bodyPr>
          <a:lstStyle/>
          <a:p>
            <a:pPr algn="r"/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Тип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r>
              <a:rPr 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14901" y="1842448"/>
            <a:ext cx="7629099" cy="7346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680"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краткосрочный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групповой, познавательно – творческий.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60680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Срок реализации проекта: 1 неделя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80747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777922" y="365126"/>
            <a:ext cx="10549720" cy="767638"/>
          </a:xfrm>
        </p:spPr>
        <p:txBody>
          <a:bodyPr>
            <a:noAutofit/>
          </a:bodyPr>
          <a:lstStyle/>
          <a:p>
            <a:pPr indent="360680">
              <a:lnSpc>
                <a:spcPct val="107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Целевая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аудитория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ети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средней группы, родители,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воспитатели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Практическая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значимость: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Данный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опыт работы может быть использован педагогами дошкольных общеобразовательных учреждений, педагогами дополнительного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65530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8199" y="365126"/>
            <a:ext cx="5821907" cy="1272606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28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624084" y="600501"/>
            <a:ext cx="751991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n w="3175" cmpd="sng">
                  <a:noFill/>
                </a:ln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Беседа «Из чего сделана посуда»</a:t>
            </a:r>
            <a:r>
              <a:rPr lang="ru-RU" sz="2000" dirty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 smtClean="0">
                <a:ln w="3175" cmpd="sng">
                  <a:noFill/>
                </a:ln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000" dirty="0">
                <a:ln w="3175" cmpd="sng">
                  <a:noFill/>
                </a:ln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упражнять в употреблении существительных в именительном и родительном падежах множественного числа; учить сравнивать предметы посуды, называть их составные части, описывать предмет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609" y="2450361"/>
            <a:ext cx="6155142" cy="3813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7866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873457" y="523220"/>
            <a:ext cx="9730851" cy="1947025"/>
          </a:xfrm>
        </p:spPr>
        <p:txBody>
          <a:bodyPr>
            <a:normAutofit fontScale="90000"/>
          </a:bodyPr>
          <a:lstStyle/>
          <a:p>
            <a:pPr indent="360680">
              <a:lnSpc>
                <a:spcPct val="107000"/>
              </a:lnSpc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Подвижные игры на тему «Посуда»</a:t>
            </a:r>
            <a:r>
              <a:rPr lang="ru-RU" sz="2400" dirty="0"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Летающие слова»</a:t>
            </a:r>
            <a:r>
              <a:rPr lang="ru-RU" sz="2400" dirty="0"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Стоя в кругу, играющие перебрасывают друг другу небольшой мячик. Бросив мяч, играющий громко произносит полслова, обозначающего название посуды (например,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тарел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-…). Ловящий мяч должен, поймав его, тут же договорить оставшуюся часть слова.</a:t>
            </a:r>
            <a:r>
              <a:rPr lang="ru-RU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«Чайная, столовая, кухонная»</a:t>
            </a:r>
            <a:r>
              <a:rPr lang="ru-RU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Играющие становятся в круг, в середине его ведущий. Он бросает кому-нибудь мяч, произнося одно из трех слов: «чайная», «столовая», «кухонная». Тот, кто поймал мяч, должен назвать предмет, который относится к этой посуде. Кто ошибся, выходит из игры.</a:t>
            </a:r>
            <a:endParaRPr lang="ru-RU" sz="2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57309" y="0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0245" y="2470245"/>
            <a:ext cx="5964071" cy="3780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5039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6728" y="900752"/>
            <a:ext cx="10536071" cy="2292824"/>
          </a:xfrm>
        </p:spPr>
        <p:txBody>
          <a:bodyPr>
            <a:normAutofit fontScale="90000"/>
          </a:bodyPr>
          <a:lstStyle/>
          <a:p>
            <a:pPr indent="360680">
              <a:lnSpc>
                <a:spcPct val="107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41696" y="586854"/>
            <a:ext cx="4230806" cy="5328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</a:pPr>
            <a:endParaRPr lang="ru-RU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07000"/>
              </a:lnSpc>
            </a:pP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Стихи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 столовых приборах</a:t>
            </a:r>
            <a:endParaRPr lang="ru-RU" sz="20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Говорила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вилка ложке: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меня четыре ножки.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Мною можно есть котлеты,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Рыбу, мясо и омлеты.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Правда, у меня немножко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Иногда сгибают ножки.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Отвечала вилке ложка: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меня большая ножка,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 всерьёз, не понарошку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мною борщ едят, окрошку.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меня для первых блюд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ресторанах подают.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Но, бываю иногда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в своей тарелке я.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Д.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Злочевский</a:t>
            </a:r>
            <a:endParaRPr lang="ru-RU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016" y="900752"/>
            <a:ext cx="4012441" cy="4995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194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H="1" flipV="1">
            <a:off x="11353800" y="6077243"/>
            <a:ext cx="69166" cy="61032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60561" y="4353636"/>
            <a:ext cx="341194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Говорит кокетка-Чашка:</a:t>
            </a:r>
            <a:b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Всех милей я.</a:t>
            </a:r>
            <a:b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Правда, Сашка?</a:t>
            </a:r>
            <a:b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Ты не знаешь, невзначай,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Как без чашки выпить чай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Сок, напитки, молоко...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Нет, без Чашки нелегко.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прошу я о почтеньи.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01003" y="2429659"/>
            <a:ext cx="258628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Тарелка – ах!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Тарелка – ух!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Из тонкого фарфора.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Белей, чем самый белый пух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ярче светофора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172501" y="2429659"/>
            <a:ext cx="34255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Разворчалась сковородка, 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что не чистили с весны.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 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потом душистой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горкой 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чашке выросли блины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10800000" flipV="1">
            <a:off x="5568286" y="4046431"/>
            <a:ext cx="40124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 с посудой осторожна –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Ведь разбить посуду можно.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 носить, и ставить буду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Аккуратно всю посуду!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928178" y="2429658"/>
            <a:ext cx="211421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кухне я – главнее всех, -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Кастрюля проворчала,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Любого кушанья успех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Берет с меня начало.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Никак не может без меня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Ни суп, ни плов свариться,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Сготовлю каши на три дня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вскипячу водицы. 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Вдруг что-то закипело в ней,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Срывает паром крышку…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Хозяйка, помоги скорей, -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Вскричала хвастунишка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 rot="10800000" flipV="1">
            <a:off x="3787288" y="1106066"/>
            <a:ext cx="438516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n w="3175" cmpd="sng">
                  <a:noFill/>
                </a:ln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Стихи о посуде</a:t>
            </a:r>
            <a:endParaRPr lang="ru-RU" sz="2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600038" y="2722047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634490" y="1657350"/>
            <a:ext cx="75095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Систематизировать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пополнять знания детей о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посуде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асширять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 посуде, ее назначении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75413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673</TotalTime>
  <Words>331</Words>
  <Application>Microsoft Office PowerPoint</Application>
  <PresentationFormat>Широкоэкранный</PresentationFormat>
  <Paragraphs>64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Garamond</vt:lpstr>
      <vt:lpstr>Times New Roman</vt:lpstr>
      <vt:lpstr>Натуральные материалы</vt:lpstr>
      <vt:lpstr>   Творческий проект по теме  «Посуда»  </vt:lpstr>
      <vt:lpstr>Презентация PowerPoint</vt:lpstr>
      <vt:lpstr> Задачи: </vt:lpstr>
      <vt:lpstr>Тип проекта:</vt:lpstr>
      <vt:lpstr>          Целевая аудитория:  Дети средней группы, родители, воспитатели  Практическая значимость: Данный опыт работы может быть использован педагогами дошкольных общеобразовательных учреждений, педагогами дополнительного образования </vt:lpstr>
      <vt:lpstr>     </vt:lpstr>
      <vt:lpstr>Подвижные игры на тему «Посуда» «Летающие слова» Стоя в кругу, играющие перебрасывают друг другу небольшой мячик. Бросив мяч, играющий громко произносит полслова, обозначающего название посуды (например, тарел-…). Ловящий мяч должен, поймав его, тут же договорить оставшуюся часть слова. «Чайная, столовая, кухонная» Играющие становятся в круг, в середине его ведущий. Он бросает кому-нибудь мяч, произнося одно из трех слов: «чайная», «столовая», «кухонная». Тот, кто поймал мяч, должен назвать предмет, который относится к этой посуде. Кто ошибся, выходит из игры.</vt:lpstr>
      <vt:lpstr>      </vt:lpstr>
      <vt:lpstr>Презентация PowerPoint</vt:lpstr>
      <vt:lpstr> Загадки о посуде  Цель: обобщить знания детей о посуде </vt:lpstr>
      <vt:lpstr> </vt:lpstr>
      <vt:lpstr>Дидактические игры по теме «Посуда»</vt:lpstr>
      <vt:lpstr>                                                                 </vt:lpstr>
      <vt:lpstr>«Моя любимая чашка»  Совместные работы детей с родителями </vt:lpstr>
      <vt:lpstr>                              Сюжетно –ролевая игра «Кафе»                                                                                          Цель: расширять игровые замыслы и умения детей в сюжетно-ролевой игре «Кафе»; развивать умение самостоятельно договариваться; воспитывать доброжелательное отношение к партнерам по игре, культуру поведения  в общественных местах. </vt:lpstr>
      <vt:lpstr>Коллективная работа аппликация «Чайная посуда» Цель: расширять знания детей о посуде; - познакомить с понятием «сервиз»- учить описывать предметы посуды, опираясь на характерные признаки; - обобщить в речи понятие «посуда»;продолжать учить детей выполнять сюжетную аппликацию, располагать декоративные элементы в определенных частях; учить подбирать материалы для композиции</vt:lpstr>
      <vt:lpstr> Экскурсия на пищеблок детского сада Цель: познакомить детей с трудом повара; расширить и закрепить знания о кухонной посуде, расширить кругозор детей, воспитывать ценностное отношение к труду других людей </vt:lpstr>
      <vt:lpstr>Итогом проекта стало изготовление коллажа под названием «Моя любимая чашка»</vt:lpstr>
      <vt:lpstr>Спасибо за внимание 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Аналитический отчет за 2017 – 2018 учебный год</dc:title>
  <dc:creator>Михална</dc:creator>
  <cp:lastModifiedBy>Наташа</cp:lastModifiedBy>
  <cp:revision>74</cp:revision>
  <dcterms:created xsi:type="dcterms:W3CDTF">2018-02-27T07:22:41Z</dcterms:created>
  <dcterms:modified xsi:type="dcterms:W3CDTF">2021-04-24T14:54:23Z</dcterms:modified>
</cp:coreProperties>
</file>