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57" r:id="rId6"/>
    <p:sldId id="265" r:id="rId7"/>
    <p:sldId id="268" r:id="rId8"/>
    <p:sldId id="266" r:id="rId9"/>
    <p:sldId id="267" r:id="rId10"/>
    <p:sldId id="278" r:id="rId11"/>
    <p:sldId id="269" r:id="rId12"/>
    <p:sldId id="271" r:id="rId13"/>
    <p:sldId id="273" r:id="rId14"/>
    <p:sldId id="275" r:id="rId15"/>
    <p:sldId id="276" r:id="rId16"/>
    <p:sldId id="277" r:id="rId17"/>
    <p:sldId id="27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966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95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83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489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7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09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54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858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46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57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F849D-8003-49E2-99FE-58695181BB90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C2F1F-923C-4D30-8B8A-04778F5E17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68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09033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833" y="2235199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Как здорово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вместе читать 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5" name="Читайте, читайте, страницы листайте! - Песенка про читателе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21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09033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833" y="2235199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Как здорово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вместе читать 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70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262" y="1858497"/>
            <a:ext cx="10327519" cy="48650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89" y="815875"/>
            <a:ext cx="7796357" cy="318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32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open-lesson.net/uploads/files/2018-02/QIP_Shot_Screen_19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407" y="1105087"/>
            <a:ext cx="7836791" cy="289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152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open-lesson.net/uploads/files/2018-02/QIP_Shot_Screen_19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3" y="1690688"/>
            <a:ext cx="8890274" cy="23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375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https://open-lesson.net/uploads/files/2018-02/QIP_Shot_Screen_19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75" y="1293504"/>
            <a:ext cx="8413609" cy="243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913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open-lesson.net/uploads/files/2018-02/QIP_Shot_Screen_19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62" y="1468736"/>
            <a:ext cx="8546375" cy="275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481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open-lesson.net/uploads/files/2018-02/QIP_Shot_Screen_19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1489"/>
            <a:ext cx="9303683" cy="280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567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09033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833" y="2235199"/>
            <a:ext cx="9144000" cy="2387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Как здорово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вместе читать 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3" name="Читайте, читайте, страницы листайте! - Песенка про читателе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89033" y="4664076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open-lesson.net/uploads/files/2018-02/QIP_Shot_Screen_189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11"/>
          <a:stretch/>
        </p:blipFill>
        <p:spPr bwMode="auto">
          <a:xfrm>
            <a:off x="3538764" y="91257"/>
            <a:ext cx="3462927" cy="506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416" y="1995639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8194" y="199756"/>
            <a:ext cx="30697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Verdana" panose="020B0604030504040204" pitchFamily="34" charset="0"/>
              </a:rPr>
              <a:t>Д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етская поэтесса и детский сказочник, его первая сказка «Крокодил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5867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open-lesson.net/uploads/files/2018-02/QIP_Shot_Screen_189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3"/>
          <a:stretch/>
        </p:blipFill>
        <p:spPr bwMode="auto">
          <a:xfrm>
            <a:off x="2455817" y="516752"/>
            <a:ext cx="6124394" cy="429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451" y="-209006"/>
            <a:ext cx="9144000" cy="94093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Корней Иванович Чуковский  Агния Львовна </a:t>
            </a:r>
            <a:r>
              <a:rPr lang="ru-RU" sz="2400" dirty="0" err="1" smtClean="0"/>
              <a:t>Барто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223" y="2121769"/>
            <a:ext cx="10064024" cy="473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8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open-lesson.net/uploads/files/2018-02/QIP_Shot_Screen_189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96"/>
          <a:stretch/>
        </p:blipFill>
        <p:spPr bwMode="auto">
          <a:xfrm>
            <a:off x="4257311" y="368980"/>
            <a:ext cx="3414939" cy="46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869" y="2478558"/>
            <a:ext cx="9306378" cy="438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7090" y="632027"/>
            <a:ext cx="32924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Писатель, именем сына Тимур назвал главного героя своего легендарного романа и поэт, рассказавший детям о том, что такое хорошо, и что такое плохо.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328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open-lesson.net/uploads/files/2018-02/QIP_Shot_Screen_189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6"/>
          <a:stretch/>
        </p:blipFill>
        <p:spPr bwMode="auto">
          <a:xfrm>
            <a:off x="2577737" y="519170"/>
            <a:ext cx="5944870" cy="416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0377" y="294482"/>
            <a:ext cx="9144000" cy="165576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Аркадий Петрович Гайдар    Владимир Владимирович Маяковский</a:t>
            </a:r>
            <a:endParaRPr lang="ru-RU" sz="2000" dirty="0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93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open-lesson.net/uploads/files/2018-02/QIP_Shot_Screen_189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08"/>
          <a:stretch/>
        </p:blipFill>
        <p:spPr bwMode="auto">
          <a:xfrm>
            <a:off x="4014652" y="563744"/>
            <a:ext cx="3405051" cy="416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7004" y="431939"/>
            <a:ext cx="32661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Баснописец и поэт, воспевающий Москву: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Москва! Москва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Люблю тебя, как сын,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Как русский, – сильно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Пламенно и нежно!!! </a:t>
            </a:r>
            <a:endParaRPr lang="ru-RU" sz="2000" b="0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29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7761" y="0"/>
            <a:ext cx="6096477" cy="37870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/>
              <a:t>Иван Андреевич Крылов         Михаил Юрьевич Лермонтов</a:t>
            </a:r>
            <a:endParaRPr lang="ru-RU" sz="1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open-lesson.net/uploads/files/2018-02/QIP_Shot_Screen_189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2"/>
          <a:stretch/>
        </p:blipFill>
        <p:spPr bwMode="auto">
          <a:xfrm>
            <a:off x="2876554" y="435043"/>
            <a:ext cx="6044469" cy="376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06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open-lesson.net/uploads/files/2018-02/QIP_Shot_Screen_18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" r="66545"/>
          <a:stretch/>
        </p:blipFill>
        <p:spPr bwMode="auto">
          <a:xfrm>
            <a:off x="4110446" y="209633"/>
            <a:ext cx="3483429" cy="474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3177" y="361010"/>
            <a:ext cx="269094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Композитор- автор «Детского альбома» </a:t>
            </a:r>
            <a:r>
              <a:rPr lang="ru-RU" sz="2000" dirty="0" smtClean="0">
                <a:solidFill>
                  <a:srgbClr val="333333"/>
                </a:solidFill>
                <a:latin typeface="Verdana" panose="020B0604030504040204" pitchFamily="34" charset="0"/>
              </a:rPr>
              <a:t>и </a:t>
            </a:r>
            <a:r>
              <a:rPr lang="ru-RU" sz="2000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писатель, художник-иллюстратор детской книги.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1516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open-lesson.net/uploads/files/2018-02/QIP_Shot_Screen_189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1"/>
          <a:stretch/>
        </p:blipFill>
        <p:spPr bwMode="auto">
          <a:xfrm>
            <a:off x="2995748" y="496851"/>
            <a:ext cx="5933259" cy="405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7127" y="150738"/>
            <a:ext cx="9144000" cy="533437"/>
          </a:xfrm>
        </p:spPr>
        <p:txBody>
          <a:bodyPr/>
          <a:lstStyle/>
          <a:p>
            <a:r>
              <a:rPr lang="ru-RU" dirty="0" smtClean="0"/>
              <a:t>Петр Ильич Чайковский     Евгений Иванович </a:t>
            </a:r>
            <a:r>
              <a:rPr lang="ru-RU" dirty="0" err="1" smtClean="0"/>
              <a:t>Чарушин</a:t>
            </a:r>
            <a:endParaRPr lang="ru-RU" dirty="0"/>
          </a:p>
        </p:txBody>
      </p:sp>
      <p:pic>
        <p:nvPicPr>
          <p:cNvPr id="2050" name="Picture 2" descr="http://www.biog.in.ua/kniga-yuvilyar-vsevolod-nestajko-neznajomece-z-trinadcyatoyi-k/925_html_m672df5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6" y="1998738"/>
            <a:ext cx="10325281" cy="48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65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102</Words>
  <Application>Microsoft Office PowerPoint</Application>
  <PresentationFormat>Произвольный</PresentationFormat>
  <Paragraphs>15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Как здорово  вместе читать !</vt:lpstr>
      <vt:lpstr>Презентация PowerPoint</vt:lpstr>
      <vt:lpstr>Корней Иванович Чуковский  Агния Львовна Барто</vt:lpstr>
      <vt:lpstr>Презентация PowerPoint</vt:lpstr>
      <vt:lpstr>Презентация PowerPoint</vt:lpstr>
      <vt:lpstr>Презентация PowerPoint</vt:lpstr>
      <vt:lpstr>Иван Андреевич Крылов         Михаил Юрьевич Лермонтов</vt:lpstr>
      <vt:lpstr>Презентация PowerPoint</vt:lpstr>
      <vt:lpstr>Презентация PowerPoint</vt:lpstr>
      <vt:lpstr>Как здорово  вместе читать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здорово  вместе читать 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Библиотекарь</cp:lastModifiedBy>
  <cp:revision>7</cp:revision>
  <dcterms:created xsi:type="dcterms:W3CDTF">2019-01-17T12:57:09Z</dcterms:created>
  <dcterms:modified xsi:type="dcterms:W3CDTF">2020-01-27T08:04:58Z</dcterms:modified>
</cp:coreProperties>
</file>