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58" r:id="rId5"/>
    <p:sldId id="259" r:id="rId6"/>
    <p:sldId id="267" r:id="rId7"/>
    <p:sldId id="266" r:id="rId8"/>
    <p:sldId id="262" r:id="rId9"/>
    <p:sldId id="27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1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DA7ED0-BC17-4A1A-A899-622C62B1E6B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1A38B3-4E78-4F30-B4FF-6D4BEFC592F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5000"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92;&#1080;&#1079;&#1082;&#1091;&#1083;&#1100;&#1090;&#1084;&#1080;&#1085;&#1091;&#1090;&#1082;&#1080;\Muzyka_dlya_probezhki-ritmichnaya(vmusice.net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Весёлая физкультминутка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Muzyka_dlya_probezhki-ritmichnaya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9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Code Geass\Desktop\анимашки люди 1\0_d283b_b5cb2d44_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43744"/>
            <a:ext cx="4680520" cy="541425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305800" cy="1847088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Молодцы</a:t>
            </a: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b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Пусть весь день </a:t>
            </a:r>
            <a: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вас будет</a:t>
            </a:r>
            <a:b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</a:t>
            </a: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хорошее </a:t>
            </a:r>
            <a:r>
              <a:rPr lang="ru-RU" sz="3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настроение!</a:t>
            </a:r>
            <a:r>
              <a:rPr lang="ru-RU" sz="5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5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ransition spd="slow" advClick="0" advTm="4711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6505/169384109.0/0_78cd3_ff4e10eb_X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399251" cy="5098876"/>
          </a:xfrm>
          <a:prstGeom prst="rect">
            <a:avLst/>
          </a:prstGeom>
          <a:noFill/>
        </p:spPr>
      </p:pic>
      <p:pic>
        <p:nvPicPr>
          <p:cNvPr id="3" name="Picture 6" descr="http://img-fotki.yandex.ru/get/6505/169384109.0/0_78cd3_ff4e10eb_X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572000" y="1268760"/>
            <a:ext cx="3473666" cy="501009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641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4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2150973" cy="4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4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636912"/>
            <a:ext cx="2112982" cy="400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 descr="4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340768"/>
            <a:ext cx="1961018" cy="371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5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2123495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5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2404469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776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lubdances.ru/dance/4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3315307" cy="4390542"/>
          </a:xfrm>
          <a:prstGeom prst="rect">
            <a:avLst/>
          </a:prstGeom>
          <a:noFill/>
        </p:spPr>
      </p:pic>
      <p:pic>
        <p:nvPicPr>
          <p:cNvPr id="3" name="Picture 4" descr="http://www.clubdances.ru/dance/4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556792"/>
            <a:ext cx="3240360" cy="4291288"/>
          </a:xfrm>
          <a:prstGeom prst="rect">
            <a:avLst/>
          </a:prstGeom>
          <a:noFill/>
        </p:spPr>
      </p:pic>
      <p:pic>
        <p:nvPicPr>
          <p:cNvPr id="4" name="Рисунок 8" descr="5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-243408"/>
            <a:ext cx="223224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7004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lubdances.ru/dance/4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39552" y="1628800"/>
            <a:ext cx="2550284" cy="4248472"/>
          </a:xfrm>
          <a:prstGeom prst="rect">
            <a:avLst/>
          </a:prstGeom>
          <a:noFill/>
        </p:spPr>
      </p:pic>
      <p:pic>
        <p:nvPicPr>
          <p:cNvPr id="3" name="Picture 2" descr="http://www.clubdances.ru/dance/4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96136" y="1772816"/>
            <a:ext cx="2376264" cy="3958575"/>
          </a:xfrm>
          <a:prstGeom prst="rect">
            <a:avLst/>
          </a:prstGeom>
          <a:noFill/>
        </p:spPr>
      </p:pic>
      <p:pic>
        <p:nvPicPr>
          <p:cNvPr id="5" name="Рисунок 2" descr="5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404664"/>
            <a:ext cx="38164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128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" descr="49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388004" cy="407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8" descr="49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204864"/>
            <a:ext cx="3388004" cy="407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5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60648"/>
            <a:ext cx="280831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8423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lubdances.ru/dance/4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26550"/>
            <a:ext cx="2764922" cy="4431450"/>
          </a:xfrm>
          <a:prstGeom prst="rect">
            <a:avLst/>
          </a:prstGeom>
          <a:noFill/>
        </p:spPr>
      </p:pic>
      <p:pic>
        <p:nvPicPr>
          <p:cNvPr id="3" name="Picture 2" descr="http://www.clubdances.ru/dance/4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27536"/>
            <a:ext cx="2764307" cy="4430464"/>
          </a:xfrm>
          <a:prstGeom prst="rect">
            <a:avLst/>
          </a:prstGeom>
          <a:noFill/>
        </p:spPr>
      </p:pic>
      <p:pic>
        <p:nvPicPr>
          <p:cNvPr id="5" name="Рисунок 3" descr="5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15816" y="0"/>
            <a:ext cx="33456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818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de Geass\Desktop\17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378619"/>
            <a:ext cx="2819375" cy="4479381"/>
          </a:xfrm>
          <a:prstGeom prst="rect">
            <a:avLst/>
          </a:prstGeom>
          <a:noFill/>
        </p:spPr>
      </p:pic>
      <p:pic>
        <p:nvPicPr>
          <p:cNvPr id="6" name="Picture 4" descr="C:\Users\Code Geass\Desktop\17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7429"/>
            <a:ext cx="2675359" cy="4250571"/>
          </a:xfrm>
          <a:prstGeom prst="rect">
            <a:avLst/>
          </a:prstGeom>
          <a:noFill/>
        </p:spPr>
      </p:pic>
      <p:pic>
        <p:nvPicPr>
          <p:cNvPr id="7" name="Picture 4" descr="C:\Users\Code Geass\Desktop\17_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9735" y="2708920"/>
            <a:ext cx="2611480" cy="4149080"/>
          </a:xfrm>
          <a:prstGeom prst="rect">
            <a:avLst/>
          </a:prstGeom>
          <a:noFill/>
        </p:spPr>
      </p:pic>
      <p:pic>
        <p:nvPicPr>
          <p:cNvPr id="5" name="Рисунок 2" descr="5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0"/>
            <a:ext cx="3384377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 descr="5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16835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803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lubdances.ru/dance/4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2899706" cy="4647474"/>
          </a:xfrm>
          <a:prstGeom prst="rect">
            <a:avLst/>
          </a:prstGeom>
          <a:noFill/>
        </p:spPr>
      </p:pic>
      <p:pic>
        <p:nvPicPr>
          <p:cNvPr id="3" name="Picture 2" descr="http://www.clubdances.ru/dance/4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700808"/>
            <a:ext cx="2988947" cy="4790504"/>
          </a:xfrm>
          <a:prstGeom prst="rect">
            <a:avLst/>
          </a:prstGeom>
          <a:noFill/>
        </p:spPr>
      </p:pic>
      <p:pic>
        <p:nvPicPr>
          <p:cNvPr id="5" name="Рисунок 3" descr="5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43808" y="0"/>
            <a:ext cx="33456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954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271</TotalTime>
  <Words>2</Words>
  <Application>Microsoft Office PowerPoint</Application>
  <PresentationFormat>Экран (4:3)</PresentationFormat>
  <Paragraphs>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Весёлая физкультминутка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Молодцы! Пусть весь день  у вас будет                                           хорошее настроение!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Весёлая физкультминутка</dc:title>
  <dc:creator>Code Geass</dc:creator>
  <cp:lastModifiedBy>Code Geass</cp:lastModifiedBy>
  <cp:revision>33</cp:revision>
  <dcterms:created xsi:type="dcterms:W3CDTF">2013-10-07T16:38:28Z</dcterms:created>
  <dcterms:modified xsi:type="dcterms:W3CDTF">2014-05-25T16:39:31Z</dcterms:modified>
</cp:coreProperties>
</file>