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3" r:id="rId7"/>
    <p:sldId id="264" r:id="rId8"/>
    <p:sldId id="261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86" y="-7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Загрузки\1617586748_18-p-vesennii-fon-dlya-prezentatsii-v-detskom-s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589" y="0"/>
            <a:ext cx="91675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404663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Monotype Corsiva" pitchFamily="66" charset="0"/>
              </a:rPr>
              <a:t>Муниципальное казенное дошкольное образовательное учреждение «Детский сад №1» г. Поворино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83768" y="1844824"/>
            <a:ext cx="60841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B050"/>
                </a:solidFill>
                <a:latin typeface="Monotype Corsiva" pitchFamily="66" charset="0"/>
              </a:rPr>
              <a:t>ЭКОЛОГИЧЕСКАЯ АКЦИЯ</a:t>
            </a:r>
            <a:br>
              <a:rPr lang="ru-RU" sz="4000" b="1" dirty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rgbClr val="00B050"/>
                </a:solidFill>
                <a:latin typeface="Monotype Corsiva" pitchFamily="66" charset="0"/>
              </a:rPr>
              <a:t/>
            </a:r>
            <a:br>
              <a:rPr lang="ru-RU" sz="4000" b="1" dirty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4000" b="1" u="sng" dirty="0">
                <a:solidFill>
                  <a:srgbClr val="00B050"/>
                </a:solidFill>
                <a:latin typeface="Monotype Corsiva" pitchFamily="66" charset="0"/>
              </a:rPr>
              <a:t>«Подарим птицам дом»</a:t>
            </a:r>
            <a:br>
              <a:rPr lang="ru-RU" sz="4000" b="1" u="sng" dirty="0">
                <a:solidFill>
                  <a:srgbClr val="00B050"/>
                </a:solidFill>
                <a:latin typeface="Monotype Corsiva" pitchFamily="66" charset="0"/>
              </a:rPr>
            </a:br>
            <a:endParaRPr lang="ru-RU" sz="4000" b="1" u="sng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25852" y="4797152"/>
            <a:ext cx="3222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Подготовил: воспитатель </a:t>
            </a:r>
            <a:r>
              <a:rPr lang="ru-RU" b="1" dirty="0" err="1" smtClean="0">
                <a:solidFill>
                  <a:srgbClr val="00B050"/>
                </a:solidFill>
                <a:latin typeface="Monotype Corsiva" pitchFamily="66" charset="0"/>
              </a:rPr>
              <a:t>Курындина</a:t>
            </a: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 Н.А.</a:t>
            </a:r>
            <a:endParaRPr lang="ru-RU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870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0002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1" y="12922"/>
            <a:ext cx="9131449" cy="684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E:\Загрузки\птицы\Новая папка\e6e62595-f8c9-4e2a-8d82-6bf1b20c7ef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670286"/>
            <a:ext cx="2448273" cy="35147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Загрузки\птицы\Новая папка\IMG_20220221_1800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40768"/>
            <a:ext cx="2396034" cy="37352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E:\Загрузки\птицы\Новая папка\f3a45048-a4e5-4cf7-9d9a-c562da02330f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856" y="2320280"/>
            <a:ext cx="2520280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571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Загрузки\1617586748_18-p-vesennii-fon-dlya-prezentatsii-v-detskom-s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589" y="0"/>
            <a:ext cx="91675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99792" y="2513310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u="sng" dirty="0" smtClean="0">
                <a:solidFill>
                  <a:srgbClr val="00B050"/>
                </a:solidFill>
                <a:latin typeface="Monotype Corsiva" pitchFamily="66" charset="0"/>
              </a:rPr>
              <a:t>Спасибо за внимание</a:t>
            </a:r>
            <a:endParaRPr lang="ru-RU" sz="5400" b="1" u="sng" dirty="0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876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Загрузки\0002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6" y="0"/>
            <a:ext cx="9131449" cy="684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1340768"/>
            <a:ext cx="71287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>
                <a:solidFill>
                  <a:srgbClr val="0070C0"/>
                </a:solidFill>
                <a:latin typeface="Monotype Corsiva" pitchFamily="66" charset="0"/>
              </a:rPr>
              <a:t>ЦЕЛЬ АКЦИИ: </a:t>
            </a:r>
            <a:br>
              <a:rPr lang="ru-RU" b="1" u="sng" dirty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Monotype Corsiva" pitchFamily="66" charset="0"/>
              </a:rPr>
              <a:t>- привлечение детей и взрослых к изучению и защите птиц;</a:t>
            </a:r>
            <a:br>
              <a:rPr lang="ru-RU" b="1" dirty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Monotype Corsiva" pitchFamily="66" charset="0"/>
              </a:rPr>
              <a:t>- формирование экологической культуры, воспитание бережного отношения к природе, ориентация экологического образования на решение  практических задач на  улучшение качества окружающей среды.</a:t>
            </a:r>
            <a:br>
              <a:rPr lang="ru-RU" b="1" dirty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Monotype Corsiva" pitchFamily="66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b="1" u="sng" dirty="0">
                <a:solidFill>
                  <a:srgbClr val="0070C0"/>
                </a:solidFill>
                <a:latin typeface="Monotype Corsiva" pitchFamily="66" charset="0"/>
              </a:rPr>
              <a:t>ЗАДАЧИ АКЦИИ:</a:t>
            </a:r>
            <a:br>
              <a:rPr lang="ru-RU" b="1" u="sng" dirty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Monotype Corsiva" pitchFamily="66" charset="0"/>
              </a:rPr>
              <a:t>- воспитание активной жизненной позиции детей и взрослых в деле охраны птиц;</a:t>
            </a:r>
            <a:br>
              <a:rPr lang="ru-RU" b="1" dirty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Monotype Corsiva" pitchFamily="66" charset="0"/>
              </a:rPr>
              <a:t>- привлечение внимания детей и взрослых к проблемам охраны окружающей среды, к проведению экологических акций и природоохранной деятельности;</a:t>
            </a:r>
            <a:br>
              <a:rPr lang="ru-RU" b="1" dirty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Monotype Corsiva" pitchFamily="66" charset="0"/>
              </a:rPr>
              <a:t>- формирование у детей экологических знаний, экологической культуры;</a:t>
            </a:r>
            <a:br>
              <a:rPr lang="ru-RU" b="1" dirty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rgbClr val="0070C0"/>
                </a:solidFill>
                <a:latin typeface="Monotype Corsiva" pitchFamily="66" charset="0"/>
              </a:rPr>
              <a:t>- воспитание у детей любви к родной природе, навыков бережного и ответственного отношения к её обитателям;</a:t>
            </a:r>
          </a:p>
        </p:txBody>
      </p:sp>
    </p:spTree>
    <p:extLst>
      <p:ext uri="{BB962C8B-B14F-4D97-AF65-F5344CB8AC3E}">
        <p14:creationId xmlns:p14="http://schemas.microsoft.com/office/powerpoint/2010/main" val="2043030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0002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1" y="0"/>
            <a:ext cx="9131449" cy="684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1124744"/>
            <a:ext cx="70567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Весной скворцы одними из первых прилетают в наши края. Недаром говорят: </a:t>
            </a:r>
            <a:r>
              <a:rPr lang="ru-RU" sz="2000" b="1" i="1" dirty="0">
                <a:solidFill>
                  <a:srgbClr val="0070C0"/>
                </a:solidFill>
                <a:latin typeface="Monotype Corsiva" pitchFamily="66" charset="0"/>
              </a:rPr>
              <a:t>«Увидел скворца – весна у крыльца».</a:t>
            </a:r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 Прилёт этих птиц поднимает всем настроение. </a:t>
            </a: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Оказывается</a:t>
            </a:r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, первыми прилетают скворцы, а через 10-12 дней скворчихи. Они заселяются в старые «квартиры» или находят новые, или же строят их сами в дупле, в отверстии стены дома. В качестве подстилки они используют сухие веточки, травинки, корешки, листья, шерсть и перья других птиц. Скоро в гнезде появляются гладкие зеленовато-голубые яички, а недели через две из них выклёвываются скворчата. Внешне скворцы похожи на дроздов, только с коротким хвостом и чёрным с металлическим блеском оперением. У скворцов</a:t>
            </a:r>
            <a:r>
              <a:rPr lang="ru-RU" sz="2000" b="1" i="1" dirty="0">
                <a:solidFill>
                  <a:srgbClr val="0070C0"/>
                </a:solidFill>
                <a:latin typeface="Monotype Corsiva" pitchFamily="66" charset="0"/>
              </a:rPr>
              <a:t> </a:t>
            </a:r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прекрасно развиты органы чувств. Они могут ощущать приближение изменений, которые должны произойти в погоде и заранее предупреждают человека о ненастье, которое должно </a:t>
            </a: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наступить</a:t>
            </a:r>
            <a:endParaRPr lang="ru-RU" sz="2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371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0002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1" y="0"/>
            <a:ext cx="9131449" cy="684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908720"/>
            <a:ext cx="705678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У скворцов очень весёлый нрав. </a:t>
            </a:r>
            <a:r>
              <a:rPr lang="ru-RU" sz="2000" b="1" i="1" dirty="0">
                <a:solidFill>
                  <a:srgbClr val="0070C0"/>
                </a:solidFill>
                <a:latin typeface="Monotype Corsiva" pitchFamily="66" charset="0"/>
              </a:rPr>
              <a:t>Они хорошие</a:t>
            </a:r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 </a:t>
            </a:r>
            <a:r>
              <a:rPr lang="ru-RU" sz="2000" b="1" i="1" dirty="0">
                <a:solidFill>
                  <a:srgbClr val="0070C0"/>
                </a:solidFill>
                <a:latin typeface="Monotype Corsiva" pitchFamily="66" charset="0"/>
              </a:rPr>
              <a:t>певцы-пародисты.</a:t>
            </a:r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 Скворцы способны подражать дроздам, ласточкам, сойкам и другим птицам и даже квакать как лягушки. Настоящую песню скворца надо слушать лишь ранним утром. Эти птицы приносят много пользы. Скворцы ходят по полям, огородам, собирая разных жуков, гусениц, слизней и потом несут их своим птенцам</a:t>
            </a:r>
            <a:r>
              <a:rPr lang="ru-RU" sz="2000" b="1" i="1" dirty="0">
                <a:solidFill>
                  <a:srgbClr val="0070C0"/>
                </a:solidFill>
                <a:latin typeface="Monotype Corsiva" pitchFamily="66" charset="0"/>
              </a:rPr>
              <a:t>. </a:t>
            </a:r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Скворцы</a:t>
            </a:r>
            <a:r>
              <a:rPr lang="ru-RU" sz="2000" b="1" i="1" dirty="0">
                <a:solidFill>
                  <a:srgbClr val="0070C0"/>
                </a:solidFill>
                <a:latin typeface="Monotype Corsiva" pitchFamily="66" charset="0"/>
              </a:rPr>
              <a:t> прилетают к гнезду 198 раз сутки! Это более 3 тысяч уничтоженных насекомых. Рабочий день скворца длится 17 часов! Продолжительность жизни обыкновенных скворцов в дикой природе составляет до 12 лет. </a:t>
            </a:r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В нашей стране обитает 6 видов скворцов относящихся к 4 родам. Наиболее известен из них обыкновенный скворец, или шпак. На юге и западе Европы, скворец ведёт </a:t>
            </a:r>
            <a:r>
              <a:rPr lang="ru-RU" sz="2000" b="1" dirty="0" err="1">
                <a:solidFill>
                  <a:srgbClr val="0070C0"/>
                </a:solidFill>
                <a:latin typeface="Monotype Corsiva" pitchFamily="66" charset="0"/>
              </a:rPr>
              <a:t>осёдлый</a:t>
            </a:r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 образ жизни, а в северной и восточной её части является перелётной, в зимние месяцы, мигрируя на юг. Люди, стараясь привлечь к своим жилищам эту полезную птицу, развешивают скворечники.</a:t>
            </a:r>
          </a:p>
        </p:txBody>
      </p:sp>
    </p:spTree>
    <p:extLst>
      <p:ext uri="{BB962C8B-B14F-4D97-AF65-F5344CB8AC3E}">
        <p14:creationId xmlns:p14="http://schemas.microsoft.com/office/powerpoint/2010/main" val="1408604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0002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1" y="12922"/>
            <a:ext cx="9131449" cy="684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20974" y="980728"/>
            <a:ext cx="57606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C каждым годом численность птиц уменьшается. Чтобы создать хорошие условия нашим пернатым друзьям, мы приняли участие в акции </a:t>
            </a: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«Подарим птицам дом». Дети,  совместно с  родителям, сделали </a:t>
            </a:r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скворечники и закрепили их на деревьях. Хороший подарок птицам – скворечники. Сколько радости и ребятам, и их родителям доставило это совместное творчество на пользу природе! </a:t>
            </a:r>
            <a:endParaRPr lang="ru-RU" sz="20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Вешать </a:t>
            </a:r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у жилья домики-скворечники - является старой народной традицией. Птицы, живущие рядом, оказывают неоценимую помощь садоводам (скворчиный выводок за 5 дней может съесть около 1000 майских жуков и их личинок, не считая огромного множества гусениц и слизней) и радуют нас своим видом и пением.</a:t>
            </a:r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/>
            </a:r>
            <a:b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Строя скворечники, мы прививаем детям любовь к птицам, учим их бережно относиться к природе.</a:t>
            </a:r>
            <a:endParaRPr lang="ru-RU" sz="2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490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0002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1" y="12922"/>
            <a:ext cx="9131449" cy="684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58095" y="260648"/>
            <a:ext cx="32403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Весна </a:t>
            </a:r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не за горами!</a:t>
            </a:r>
          </a:p>
          <a:p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И вот она пришла!</a:t>
            </a:r>
          </a:p>
          <a:p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Мы птиц с весною ждали.</a:t>
            </a:r>
          </a:p>
          <a:p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Ура! Ура! Ура!</a:t>
            </a:r>
          </a:p>
          <a:p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Скворечники готовы!</a:t>
            </a:r>
          </a:p>
          <a:p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Летите к нам, друзья!</a:t>
            </a:r>
          </a:p>
          <a:p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С любовью вас встречают</a:t>
            </a:r>
          </a:p>
          <a:p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Родимые края!</a:t>
            </a:r>
          </a:p>
        </p:txBody>
      </p:sp>
      <p:pic>
        <p:nvPicPr>
          <p:cNvPr id="3074" name="Picture 2" descr="E:\Загрузки\птицы\Новая папка\8269a2f1-2e83-40ef-8f1c-5baf968e52e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97055"/>
            <a:ext cx="2337056" cy="47199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Загрузки\птицы\Новая папка\79b6ddf9-8e81-498d-9390-31557960ba7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89"/>
          <a:stretch/>
        </p:blipFill>
        <p:spPr bwMode="auto">
          <a:xfrm>
            <a:off x="3203848" y="2714430"/>
            <a:ext cx="2232248" cy="40025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Загрузки\птицы\Новая папка\872acfba-9609-475f-b911-5c546cc32d9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232" y="1997055"/>
            <a:ext cx="2544192" cy="47199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373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0002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1" y="12922"/>
            <a:ext cx="9131449" cy="684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E:\Загрузки\птицы\Новая папка\8582d07d-17c1-45e5-b86d-2274344803e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98" y="568270"/>
            <a:ext cx="2855826" cy="38077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Загрузки\птицы\Новая папка\c886fb6b-8109-48a7-8304-92d1020c22b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8111" y="1584821"/>
            <a:ext cx="2780328" cy="37047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:\Загрузки\птицы\Новая папка\6356d35c-fd84-41ba-a38b-0ed251c5a56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6311" y="2539246"/>
            <a:ext cx="2756911" cy="3673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660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0002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1" y="12922"/>
            <a:ext cx="9131449" cy="684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1556792"/>
            <a:ext cx="60486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Зима и ранняя весна, когда еще сохраняется устойчивый снежный покров - это </a:t>
            </a:r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самое тяжелое время для зимующих птиц. Перед ними встаёт жизненно важный вопрос, как прокормиться: доступной пищи </a:t>
            </a: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мало, </a:t>
            </a:r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а потребность в ней возрастает. Иногда естественный корм практически недоступен, поэтому многие птицы не могут пережить зиму и погибают.</a:t>
            </a:r>
          </a:p>
          <a:p>
            <a:r>
              <a:rPr lang="ru-RU" sz="2000" b="1" dirty="0">
                <a:solidFill>
                  <a:srgbClr val="0070C0"/>
                </a:solidFill>
                <a:latin typeface="Monotype Corsiva" pitchFamily="66" charset="0"/>
              </a:rPr>
              <a:t>С наступлением холодов в поисках корма синицы, голуби, снегири, воробьи и многие другие пернатые начинают искать корм вблизи жилых домов. Поэтому </a:t>
            </a:r>
            <a:r>
              <a:rPr lang="ru-RU" sz="2000" b="1" dirty="0" smtClean="0">
                <a:solidFill>
                  <a:srgbClr val="0070C0"/>
                </a:solidFill>
                <a:latin typeface="Monotype Corsiva" pitchFamily="66" charset="0"/>
              </a:rPr>
              <a:t>так же важно не забывать пополнять кормушки</a:t>
            </a:r>
            <a:endParaRPr lang="ru-RU" sz="2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134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Загрузки\0002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1" y="12922"/>
            <a:ext cx="9131449" cy="684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E:\Загрузки\птицы\Новая папка\2af7e0c6-eb4d-4229-9cd8-8bae16c47de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2502278" cy="36618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Загрузки\птицы\Новая папка\7fe2e395-dd6e-4a5f-865e-b5dde8b2431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54" y="1350597"/>
            <a:ext cx="2718974" cy="41732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Загрузки\птицы\Новая папка\9cda2bdb-97cc-42ad-a5ce-16274d5a674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808496"/>
            <a:ext cx="2520280" cy="3775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5312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286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Ruslan136</dc:creator>
  <cp:lastModifiedBy>Ruslan136</cp:lastModifiedBy>
  <cp:revision>8</cp:revision>
  <dcterms:created xsi:type="dcterms:W3CDTF">2022-02-27T11:49:18Z</dcterms:created>
  <dcterms:modified xsi:type="dcterms:W3CDTF">2022-02-27T13:23:43Z</dcterms:modified>
</cp:coreProperties>
</file>