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64" r:id="rId2"/>
    <p:sldId id="331" r:id="rId3"/>
    <p:sldId id="333" r:id="rId4"/>
    <p:sldId id="337" r:id="rId5"/>
    <p:sldId id="340" r:id="rId6"/>
    <p:sldId id="342" r:id="rId7"/>
    <p:sldId id="339" r:id="rId8"/>
    <p:sldId id="344" r:id="rId9"/>
    <p:sldId id="343" r:id="rId10"/>
    <p:sldId id="346" r:id="rId11"/>
    <p:sldId id="345" r:id="rId12"/>
    <p:sldId id="349" r:id="rId13"/>
    <p:sldId id="348" r:id="rId14"/>
    <p:sldId id="347" r:id="rId15"/>
    <p:sldId id="338" r:id="rId16"/>
    <p:sldId id="353" r:id="rId17"/>
    <p:sldId id="352" r:id="rId18"/>
    <p:sldId id="351" r:id="rId19"/>
    <p:sldId id="350" r:id="rId20"/>
    <p:sldId id="355" r:id="rId21"/>
    <p:sldId id="354" r:id="rId22"/>
    <p:sldId id="357" r:id="rId23"/>
    <p:sldId id="356" r:id="rId24"/>
    <p:sldId id="363" r:id="rId25"/>
    <p:sldId id="362" r:id="rId26"/>
    <p:sldId id="361" r:id="rId27"/>
    <p:sldId id="360" r:id="rId28"/>
    <p:sldId id="359" r:id="rId29"/>
    <p:sldId id="358" r:id="rId30"/>
    <p:sldId id="366" r:id="rId31"/>
    <p:sldId id="365" r:id="rId32"/>
    <p:sldId id="367" r:id="rId33"/>
    <p:sldId id="364" r:id="rId34"/>
    <p:sldId id="369" r:id="rId35"/>
    <p:sldId id="291" r:id="rId36"/>
  </p:sldIdLst>
  <p:sldSz cx="9144000" cy="6858000" type="screen4x3"/>
  <p:notesSz cx="7105650" cy="102393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190" autoAdjust="0"/>
  </p:normalViewPr>
  <p:slideViewPr>
    <p:cSldViewPr>
      <p:cViewPr>
        <p:scale>
          <a:sx n="59" d="100"/>
          <a:sy n="59" d="100"/>
        </p:scale>
        <p:origin x="-1686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9750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9750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8ACA15-0DC3-4435-894D-4371854C9FE5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8100" cy="3840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1200" y="4864100"/>
            <a:ext cx="5683250" cy="46069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5025"/>
            <a:ext cx="3079750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4313" y="9725025"/>
            <a:ext cx="3079750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8D17AA-DA95-4AD7-B130-E7D4E1274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audio" Target="../media/audio1.wav"/><Relationship Id="rId7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audio" Target="../media/audio1.wav"/><Relationship Id="rId7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audio" Target="../media/audio2.wav"/><Relationship Id="rId4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audio" Target="../media/audio2.wav"/><Relationship Id="rId7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audio" Target="../media/audio1.wav"/><Relationship Id="rId4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audio" Target="../media/audio2.wav"/><Relationship Id="rId7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audio" Target="../media/audio1.wav"/><Relationship Id="rId4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audio" Target="../media/audio1.wav"/><Relationship Id="rId7" Type="http://schemas.openxmlformats.org/officeDocument/2006/relationships/image" Target="../media/image4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audio" Target="../media/audio2.wav"/><Relationship Id="rId7" Type="http://schemas.openxmlformats.org/officeDocument/2006/relationships/image" Target="../media/image4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audio" Target="../media/audio1.wav"/><Relationship Id="rId4" Type="http://schemas.openxmlformats.org/officeDocument/2006/relationships/image" Target="../media/image26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audio" Target="../media/audio1.wav"/><Relationship Id="rId7" Type="http://schemas.openxmlformats.org/officeDocument/2006/relationships/image" Target="../media/image5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571480"/>
            <a:ext cx="75009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детский сад «Русь» Смоленского района Смоленской области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43042" y="1714488"/>
            <a:ext cx="692948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 «Страна профессий»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                                 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Разработчик: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воспитатель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Марченкова Ирина Валентиновна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6" descr="повар(1).jpg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857628"/>
            <a:ext cx="1584325" cy="2428875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pic>
        <p:nvPicPr>
          <p:cNvPr id="10" name="Рисунок 7" descr="педиатр(1).jp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3714752"/>
            <a:ext cx="1571625" cy="2552700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pic>
        <p:nvPicPr>
          <p:cNvPr id="11" name="Рисунок 3" descr="строитель(1).jp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4143380"/>
            <a:ext cx="1643062" cy="2230440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pic>
        <p:nvPicPr>
          <p:cNvPr id="12" name="Рисунок 5" descr="парикмахер(1).jpg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4143380"/>
            <a:ext cx="1500188" cy="2143140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Рисунок 9" descr="продавец(1).jpg"/>
          <p:cNvPicPr>
            <a:picLocks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72" y="1285861"/>
            <a:ext cx="1571635" cy="221457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шофёр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571480"/>
            <a:ext cx="3491091" cy="5643602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290" y="1500174"/>
            <a:ext cx="6583534" cy="3675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 посту он в снег и в зной,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Охраняет наш покой.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Человек, присяге верный,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Называется...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воен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785794"/>
            <a:ext cx="3732636" cy="5429288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1357298"/>
            <a:ext cx="7156832" cy="3675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 фильмах трюки выполняет,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 высоты на дно ныряет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Подготовленный актёр.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Быстрый, смелый...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каскадер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84" y="571480"/>
            <a:ext cx="4428042" cy="5906570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1285860"/>
            <a:ext cx="7822334" cy="3675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Мастер он весьма хороший,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Сделал шкаф нам для прихожей.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Он не плотник, не маляр.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Мебель делает...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столяр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64" y="553514"/>
            <a:ext cx="3786560" cy="5862101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1357298"/>
            <a:ext cx="7342715" cy="3675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Громко прозвенел звонок,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 классе начался урок.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Знает школьник и родитель —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Проведёт урок...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учитель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12" y="785794"/>
            <a:ext cx="3660120" cy="5643578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290" y="1285860"/>
            <a:ext cx="6200480" cy="3675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Вижу в небе самолёт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Как светящийся комочек,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Управляет им пилот,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По-другому просто...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s://ds04.infourok.ru/uploads/ex/068a/00002d99-9cd2178c/img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летчик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500042"/>
            <a:ext cx="3878745" cy="5786454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здоровей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кто что делает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выбирай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что лишнее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дредь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538" y="1285860"/>
            <a:ext cx="2928958" cy="1857388"/>
          </a:xfrm>
          <a:prstGeom prst="rect">
            <a:avLst/>
          </a:prstGeom>
        </p:spPr>
      </p:pic>
      <p:pic>
        <p:nvPicPr>
          <p:cNvPr id="6" name="Рисунок 5" descr="ирпич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1538" y="3786190"/>
            <a:ext cx="2928958" cy="1850104"/>
          </a:xfrm>
          <a:prstGeom prst="rect">
            <a:avLst/>
          </a:prstGeom>
        </p:spPr>
      </p:pic>
      <p:pic>
        <p:nvPicPr>
          <p:cNvPr id="7" name="Рисунок 6" descr="лейка.jpg">
            <a:hlinkClick r:id="" action="ppaction://noaction">
              <a:snd r:embed="rId6" name="applause.wav" builtIn="1"/>
            </a:hlinkClick>
          </p:cNvPr>
          <p:cNvPicPr>
            <a:picLocks noChangeAspect="1"/>
          </p:cNvPicPr>
          <p:nvPr/>
        </p:nvPicPr>
        <p:blipFill>
          <a:blip r:embed="rId7"/>
          <a:srcRect l="4762"/>
          <a:stretch>
            <a:fillRect/>
          </a:stretch>
        </p:blipFill>
        <p:spPr>
          <a:xfrm>
            <a:off x="5000628" y="1285860"/>
            <a:ext cx="2857520" cy="1857388"/>
          </a:xfrm>
          <a:prstGeom prst="rect">
            <a:avLst/>
          </a:prstGeom>
        </p:spPr>
      </p:pic>
      <p:pic>
        <p:nvPicPr>
          <p:cNvPr id="8" name="Рисунок 7" descr="каска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00628" y="3857628"/>
            <a:ext cx="2928958" cy="1863353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весы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414" y="1071546"/>
            <a:ext cx="3286148" cy="2214578"/>
          </a:xfrm>
          <a:prstGeom prst="rect">
            <a:avLst/>
          </a:prstGeom>
        </p:spPr>
      </p:pic>
      <p:pic>
        <p:nvPicPr>
          <p:cNvPr id="6" name="Рисунок 5" descr="магазин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6380" y="1142984"/>
            <a:ext cx="3071834" cy="2071702"/>
          </a:xfrm>
          <a:prstGeom prst="rect">
            <a:avLst/>
          </a:prstGeom>
        </p:spPr>
      </p:pic>
      <p:pic>
        <p:nvPicPr>
          <p:cNvPr id="7" name="Рисунок 6" descr="продавец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5852" y="4000504"/>
            <a:ext cx="3214710" cy="1928826"/>
          </a:xfrm>
          <a:prstGeom prst="rect">
            <a:avLst/>
          </a:prstGeom>
        </p:spPr>
      </p:pic>
      <p:pic>
        <p:nvPicPr>
          <p:cNvPr id="8" name="Рисунок 7" descr="сковорода.jpg">
            <a:hlinkClick r:id="" action="ppaction://noaction">
              <a:snd r:embed="rId7" name="applause.wav" builtIn="1"/>
            </a:hlinkClick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57818" y="4000504"/>
            <a:ext cx="3000396" cy="2000264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глобус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62" y="928670"/>
            <a:ext cx="3071834" cy="2071702"/>
          </a:xfrm>
          <a:prstGeom prst="rect">
            <a:avLst/>
          </a:prstGeom>
        </p:spPr>
      </p:pic>
      <p:pic>
        <p:nvPicPr>
          <p:cNvPr id="7" name="Рисунок 6" descr="лейка.jpg">
            <a:hlinkClick r:id="" action="ppaction://noaction">
              <a:snd r:embed="rId5" name="applause.wav" builtIn="1"/>
            </a:hlinkClick>
          </p:cNvPr>
          <p:cNvPicPr>
            <a:picLocks noChangeAspect="1"/>
          </p:cNvPicPr>
          <p:nvPr/>
        </p:nvPicPr>
        <p:blipFill>
          <a:blip r:embed="rId6"/>
          <a:srcRect l="2694" b="3333"/>
          <a:stretch>
            <a:fillRect/>
          </a:stretch>
        </p:blipFill>
        <p:spPr>
          <a:xfrm>
            <a:off x="4857752" y="3571876"/>
            <a:ext cx="3151826" cy="2071702"/>
          </a:xfrm>
          <a:prstGeom prst="rect">
            <a:avLst/>
          </a:prstGeom>
        </p:spPr>
      </p:pic>
      <p:pic>
        <p:nvPicPr>
          <p:cNvPr id="9" name="Рисунок 8" descr="школа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0101" y="3571876"/>
            <a:ext cx="3071834" cy="2071702"/>
          </a:xfrm>
          <a:prstGeom prst="rect">
            <a:avLst/>
          </a:prstGeom>
        </p:spPr>
      </p:pic>
      <p:pic>
        <p:nvPicPr>
          <p:cNvPr id="10" name="Рисунок 9" descr="уч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57752" y="928670"/>
            <a:ext cx="3181350" cy="2071702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градусник.jpg">
            <a:hlinkClick r:id="" action="ppaction://noaction">
              <a:snd r:embed="rId3" name="applause.wav" builtIn="1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00" y="857232"/>
            <a:ext cx="3143272" cy="2292635"/>
          </a:xfrm>
          <a:prstGeom prst="rect">
            <a:avLst/>
          </a:prstGeom>
        </p:spPr>
      </p:pic>
      <p:pic>
        <p:nvPicPr>
          <p:cNvPr id="6" name="Рисунок 5" descr="карандаши.jpg">
            <a:hlinkClick r:id="" action="ppaction://noaction">
              <a:snd r:embed="rId5" name="drumroll.wav" builtIn="1"/>
            </a:hlinkClick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1538" y="3571876"/>
            <a:ext cx="3143272" cy="2272406"/>
          </a:xfrm>
          <a:prstGeom prst="rect">
            <a:avLst/>
          </a:prstGeom>
        </p:spPr>
      </p:pic>
      <p:pic>
        <p:nvPicPr>
          <p:cNvPr id="7" name="Рисунок 6" descr="краски.jpg">
            <a:hlinkClick r:id="" action="ppaction://noaction">
              <a:snd r:embed="rId5" name="drumroll.wav" builtIn="1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43504" y="928670"/>
            <a:ext cx="2833603" cy="2144288"/>
          </a:xfrm>
          <a:prstGeom prst="rect">
            <a:avLst/>
          </a:prstGeom>
        </p:spPr>
      </p:pic>
      <p:pic>
        <p:nvPicPr>
          <p:cNvPr id="8" name="Рисунок 7" descr="холст.jpg">
            <a:hlinkClick r:id="" action="ppaction://noaction">
              <a:snd r:embed="rId5" name="drumroll.wav" builtIn="1"/>
            </a:hlinkClick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14942" y="3643314"/>
            <a:ext cx="2972323" cy="2252175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огнет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5" y="3714753"/>
            <a:ext cx="3286149" cy="2233766"/>
          </a:xfrm>
          <a:prstGeom prst="rect">
            <a:avLst/>
          </a:prstGeom>
        </p:spPr>
      </p:pic>
      <p:pic>
        <p:nvPicPr>
          <p:cNvPr id="7" name="Рисунок 6" descr="пож к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48" y="3643314"/>
            <a:ext cx="3714776" cy="2214579"/>
          </a:xfrm>
          <a:prstGeom prst="rect">
            <a:avLst/>
          </a:prstGeom>
        </p:spPr>
      </p:pic>
      <p:pic>
        <p:nvPicPr>
          <p:cNvPr id="8" name="Рисунок 7" descr="пож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2207" y="857233"/>
            <a:ext cx="3264569" cy="2286016"/>
          </a:xfrm>
          <a:prstGeom prst="rect">
            <a:avLst/>
          </a:prstGeom>
        </p:spPr>
      </p:pic>
      <p:pic>
        <p:nvPicPr>
          <p:cNvPr id="9" name="Рисунок 8" descr="такси.jpg">
            <a:hlinkClick r:id="" action="ppaction://noaction">
              <a:snd r:embed="rId7" name="applause.wav" builtIn="1"/>
            </a:hlinkClick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4650" y="857232"/>
            <a:ext cx="3805912" cy="2226849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1071546"/>
            <a:ext cx="628654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Скажите, кто так вкусно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Готовит щи капустные,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Пахучие котлеты,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Салаты, винегреты,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Все завтраки, обеды.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грабли.jpg">
            <a:hlinkClick r:id="" action="ppaction://noaction">
              <a:snd r:embed="rId3" name="applause.wav" builtIn="1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3474550"/>
            <a:ext cx="3429024" cy="2186360"/>
          </a:xfrm>
          <a:prstGeom prst="rect">
            <a:avLst/>
          </a:prstGeom>
        </p:spPr>
      </p:pic>
      <p:pic>
        <p:nvPicPr>
          <p:cNvPr id="6" name="Рисунок 5" descr="косм еда.jpg">
            <a:hlinkClick r:id="" action="ppaction://noaction">
              <a:snd r:embed="rId5" name="drumroll.wav" builtIn="1"/>
            </a:hlinkClick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662" y="3429000"/>
            <a:ext cx="3571900" cy="2252199"/>
          </a:xfrm>
          <a:prstGeom prst="rect">
            <a:avLst/>
          </a:prstGeom>
        </p:spPr>
      </p:pic>
      <p:pic>
        <p:nvPicPr>
          <p:cNvPr id="7" name="Рисунок 6" descr="ракета.jpg">
            <a:hlinkClick r:id="" action="ppaction://noaction">
              <a:snd r:embed="rId5" name="drumroll.wav" builtIn="1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8662" y="642918"/>
            <a:ext cx="3564165" cy="2231909"/>
          </a:xfrm>
          <a:prstGeom prst="rect">
            <a:avLst/>
          </a:prstGeom>
        </p:spPr>
      </p:pic>
      <p:pic>
        <p:nvPicPr>
          <p:cNvPr id="8" name="Рисунок 7" descr="скафандр.jpg">
            <a:hlinkClick r:id="" action="ppaction://noaction">
              <a:snd r:embed="rId5" name="drumroll.wav" builtIn="1"/>
            </a:hlinkClick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43438" y="642918"/>
            <a:ext cx="3649174" cy="2214578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метр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24" y="3714752"/>
            <a:ext cx="3429024" cy="2071702"/>
          </a:xfrm>
          <a:prstGeom prst="rect">
            <a:avLst/>
          </a:prstGeom>
        </p:spPr>
      </p:pic>
      <p:pic>
        <p:nvPicPr>
          <p:cNvPr id="6" name="Рисунок 5" descr="нитки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628" y="3643314"/>
            <a:ext cx="3214710" cy="2143140"/>
          </a:xfrm>
          <a:prstGeom prst="rect">
            <a:avLst/>
          </a:prstGeom>
        </p:spPr>
      </p:pic>
      <p:pic>
        <p:nvPicPr>
          <p:cNvPr id="7" name="Рисунок 6" descr="фотоап.jpg">
            <a:hlinkClick r:id="" action="ppaction://noaction">
              <a:snd r:embed="rId6" name="applause.wav" builtIn="1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6314" y="857232"/>
            <a:ext cx="3357586" cy="2071702"/>
          </a:xfrm>
          <a:prstGeom prst="rect">
            <a:avLst/>
          </a:prstGeom>
        </p:spPr>
      </p:pic>
      <p:pic>
        <p:nvPicPr>
          <p:cNvPr id="8" name="Рисунок 7" descr="швей м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5786" y="857232"/>
            <a:ext cx="3679368" cy="2128517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магазин.jpg">
            <a:hlinkClick r:id="" action="ppaction://noaction">
              <a:snd r:embed="rId3" name="applause.wav" builtIn="1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90" y="3643314"/>
            <a:ext cx="3445370" cy="2132961"/>
          </a:xfrm>
          <a:prstGeom prst="rect">
            <a:avLst/>
          </a:prstGeom>
        </p:spPr>
      </p:pic>
      <p:pic>
        <p:nvPicPr>
          <p:cNvPr id="6" name="Рисунок 5" descr="марка.jpg">
            <a:hlinkClick r:id="" action="ppaction://noaction">
              <a:snd r:embed="rId5" name="drumroll.wav" builtIn="1"/>
            </a:hlinkClick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662" y="3714752"/>
            <a:ext cx="3513596" cy="2143140"/>
          </a:xfrm>
          <a:prstGeom prst="rect">
            <a:avLst/>
          </a:prstGeom>
        </p:spPr>
      </p:pic>
      <p:pic>
        <p:nvPicPr>
          <p:cNvPr id="7" name="Рисунок 6" descr="почта к.jpg">
            <a:hlinkClick r:id="" action="ppaction://noaction">
              <a:snd r:embed="rId5" name="drumroll.wav" builtIn="1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6314" y="785794"/>
            <a:ext cx="3490853" cy="2114086"/>
          </a:xfrm>
          <a:prstGeom prst="rect">
            <a:avLst/>
          </a:prstGeom>
        </p:spPr>
      </p:pic>
      <p:pic>
        <p:nvPicPr>
          <p:cNvPr id="8" name="Рисунок 7" descr="почта.jpg">
            <a:hlinkClick r:id="" action="ppaction://noaction">
              <a:snd r:embed="rId5" name="drumroll.wav" builtIn="1"/>
            </a:hlinkClick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0100" y="785794"/>
            <a:ext cx="3456741" cy="2101501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ножницы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3714752"/>
            <a:ext cx="3000396" cy="1996622"/>
          </a:xfrm>
          <a:prstGeom prst="rect">
            <a:avLst/>
          </a:prstGeom>
        </p:spPr>
      </p:pic>
      <p:pic>
        <p:nvPicPr>
          <p:cNvPr id="6" name="Рисунок 5" descr="расчески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100" y="1071546"/>
            <a:ext cx="3071834" cy="1785950"/>
          </a:xfrm>
          <a:prstGeom prst="rect">
            <a:avLst/>
          </a:prstGeom>
        </p:spPr>
      </p:pic>
      <p:pic>
        <p:nvPicPr>
          <p:cNvPr id="7" name="Рисунок 6" descr="скалка.jpg">
            <a:hlinkClick r:id="" action="ppaction://noaction">
              <a:snd r:embed="rId6" name="applause.wav" builtIn="1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0100" y="3714752"/>
            <a:ext cx="3071834" cy="2000264"/>
          </a:xfrm>
          <a:prstGeom prst="rect">
            <a:avLst/>
          </a:prstGeom>
        </p:spPr>
      </p:pic>
      <p:pic>
        <p:nvPicPr>
          <p:cNvPr id="8" name="Рисунок 7" descr="фен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00628" y="1142984"/>
            <a:ext cx="3143272" cy="1857388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ноты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91" y="928670"/>
            <a:ext cx="3429024" cy="2097188"/>
          </a:xfrm>
          <a:prstGeom prst="rect">
            <a:avLst/>
          </a:prstGeom>
        </p:spPr>
      </p:pic>
      <p:pic>
        <p:nvPicPr>
          <p:cNvPr id="6" name="Рисунок 5" descr="рояль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100" y="3786190"/>
            <a:ext cx="3610897" cy="2071846"/>
          </a:xfrm>
          <a:prstGeom prst="rect">
            <a:avLst/>
          </a:prstGeom>
        </p:spPr>
      </p:pic>
      <p:pic>
        <p:nvPicPr>
          <p:cNvPr id="7" name="Рисунок 6" descr="скрипка.jpg">
            <a:hlinkClick r:id="" action="ppaction://noaction">
              <a:snd r:embed="rId3" name="drumroll.wav" builtIn="1"/>
            </a:hlinkClick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5786" y="857232"/>
            <a:ext cx="3610897" cy="2211236"/>
          </a:xfrm>
          <a:prstGeom prst="rect">
            <a:avLst/>
          </a:prstGeom>
        </p:spPr>
      </p:pic>
      <p:pic>
        <p:nvPicPr>
          <p:cNvPr id="9" name="Рисунок 8" descr="карандаши.jpg">
            <a:hlinkClick r:id="" action="ppaction://noaction">
              <a:snd r:embed="rId7" name="applause.wav" builtIn="1"/>
            </a:hlinkClick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00628" y="3714752"/>
            <a:ext cx="3214710" cy="2143140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МОЛОДЦЫ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повар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40" y="886164"/>
            <a:ext cx="3162767" cy="5686107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1285860"/>
            <a:ext cx="7143800" cy="3675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Кто пропишет витамины?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Кто излечит от ангины?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 прививках ты не плачь —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Как лечиться, знает...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врач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60" y="642918"/>
            <a:ext cx="4290726" cy="5556960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1142984"/>
            <a:ext cx="7500990" cy="3675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Кирпичи кладёт он в ряд,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Строит садик для ребят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Не шахтёр и не водитель,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Дом нам выстроит...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строитель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298" y="642918"/>
            <a:ext cx="4447515" cy="5887945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ем\Pictures\для презентации\шабл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0004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1428736"/>
            <a:ext cx="5631670" cy="3675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Правила движения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Знает без сомнения.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Вмиг заводит он мотор,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 машине мчит...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</TotalTime>
  <Words>195</Words>
  <Application>Microsoft Office PowerPoint</Application>
  <PresentationFormat>Экран (4:3)</PresentationFormat>
  <Paragraphs>45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Артем</dc:creator>
  <cp:lastModifiedBy>Артем</cp:lastModifiedBy>
  <cp:revision>27</cp:revision>
  <cp:lastPrinted>2019-11-21T14:14:49Z</cp:lastPrinted>
  <dcterms:created xsi:type="dcterms:W3CDTF">2019-10-19T19:37:13Z</dcterms:created>
  <dcterms:modified xsi:type="dcterms:W3CDTF">2020-04-24T21:05:58Z</dcterms:modified>
</cp:coreProperties>
</file>