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7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F5B493-B208-4730-9215-53CB167D0F45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E13CC6-1309-41DA-A226-6A89E549C7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120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7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7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7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7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7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7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7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7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7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7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7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7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er\Desktop\&#1076;&#1077;&#1085;&#1100;%20&#1052;&#1072;&#1090;&#1077;&#1088;&#1080;\Srednevekovaya_muzyka_flejta_-_pesenka_iz_Madridskogo_parka_(iPlayer.fm)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560840" cy="5040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</a:rPr>
              <a:t>За день до рождения ребёнок спросил у Бога:</a:t>
            </a:r>
            <a:br>
              <a:rPr lang="ru-RU" sz="2700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27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http://www.zastavki.com/pictures/1024x600/2009/People___Children_Baby_019151_27.jpg"/>
          <p:cNvPicPr>
            <a:picLocks noChangeAspect="1" noChangeArrowheads="1"/>
          </p:cNvPicPr>
          <p:nvPr/>
        </p:nvPicPr>
        <p:blipFill>
          <a:blip r:embed="rId3" cstate="print"/>
          <a:srcRect r="25688"/>
          <a:stretch>
            <a:fillRect/>
          </a:stretch>
        </p:blipFill>
        <p:spPr bwMode="auto">
          <a:xfrm>
            <a:off x="3131840" y="1700808"/>
            <a:ext cx="5832648" cy="464876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115616" y="764704"/>
            <a:ext cx="6480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- Я не знаю, что должен делать в этом мире.</a:t>
            </a:r>
            <a:endParaRPr lang="ru-RU" sz="2400" dirty="0"/>
          </a:p>
        </p:txBody>
      </p:sp>
      <p:pic>
        <p:nvPicPr>
          <p:cNvPr id="8" name="Srednevekovaya_muzyka_flejta_-_pesenka_iz_Madridskogo_park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980728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advTm="152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8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3826768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Бог ответил: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4" descr="http://carkva-gazeta.org/assets/files/i2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548680"/>
            <a:ext cx="3456384" cy="259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6165304"/>
            <a:ext cx="8604448" cy="461665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504D">
                    <a:lumMod val="75000"/>
                  </a:srgbClr>
                </a:solidFill>
                <a:ea typeface="+mj-ea"/>
                <a:cs typeface="+mj-cs"/>
              </a:rPr>
              <a:t>- Я подарю тебе Ангела, который всегда будет рядом с тобой.</a:t>
            </a:r>
            <a:endParaRPr lang="ru-RU" sz="2400" dirty="0"/>
          </a:p>
        </p:txBody>
      </p:sp>
      <p:pic>
        <p:nvPicPr>
          <p:cNvPr id="8" name="Picture 2" descr="http://i057.radikal.ru/1311/1d/43c8cdbd87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052736"/>
            <a:ext cx="4975303" cy="4824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Tm="87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- Но я не понимаю его язык…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 descr="http://www.zastavki.com/pictures/1024x600/2009/People___Children_Baby_019151_27.jpg"/>
          <p:cNvPicPr>
            <a:picLocks noChangeAspect="1" noChangeArrowheads="1"/>
          </p:cNvPicPr>
          <p:nvPr/>
        </p:nvPicPr>
        <p:blipFill>
          <a:blip r:embed="rId2" cstate="print"/>
          <a:srcRect r="25688"/>
          <a:stretch>
            <a:fillRect/>
          </a:stretch>
        </p:blipFill>
        <p:spPr bwMode="auto">
          <a:xfrm>
            <a:off x="755576" y="1484784"/>
            <a:ext cx="5832648" cy="46487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Tm="68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://i017.radikal.ru/1503/f1/92b94d5b9cbd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96752"/>
            <a:ext cx="7344816" cy="53826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- Ангел будет учить тебя своему языку. Он будет охранять тебя от всех бед.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5362" name="Picture 2" descr="http://s-media-cache-ak0.pinimg.com/originals/45/69/c1/4569c198abdef341f5a83805bae3526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340768"/>
            <a:ext cx="3960440" cy="49712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364" name="Picture 4" descr="http://mtdata.ru/u25/photoC9C8/20825267624-0/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335604"/>
            <a:ext cx="3528392" cy="53407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advTm="90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3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- Как и когда я должен вернуться к тебе?</a:t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9458" name="Picture 2" descr="http://muzmix.com/images/songs/80364/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3" y="980728"/>
            <a:ext cx="6816757" cy="51125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60" name="Picture 4" descr="http://mtdata.ru/u25/photo8ACA/20110570751-0/original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556792"/>
            <a:ext cx="4333875" cy="45624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483768" y="764704"/>
            <a:ext cx="40496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504D">
                    <a:lumMod val="75000"/>
                  </a:srgbClr>
                </a:solidFill>
                <a:ea typeface="+mj-ea"/>
                <a:cs typeface="+mj-cs"/>
              </a:rPr>
              <a:t>- Твой Ангел скажет тебе всё</a:t>
            </a:r>
            <a:r>
              <a:rPr lang="ru-RU" sz="2200" b="1" dirty="0" smtClean="0">
                <a:solidFill>
                  <a:srgbClr val="C0504D">
                    <a:lumMod val="75000"/>
                  </a:srgbClr>
                </a:solidFill>
                <a:ea typeface="+mj-ea"/>
                <a:cs typeface="+mj-cs"/>
              </a:rPr>
              <a:t>.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advTm="106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3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5184" y="2060848"/>
            <a:ext cx="4258816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- А как зовут моего Ангела?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8434" name="Picture 2" descr="http://egorova-olga.ru/attachments/Image/kartinki/Poduma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2636912"/>
            <a:ext cx="2019300" cy="3895725"/>
          </a:xfrm>
          <a:prstGeom prst="rect">
            <a:avLst/>
          </a:prstGeom>
          <a:noFill/>
        </p:spPr>
      </p:pic>
      <p:pic>
        <p:nvPicPr>
          <p:cNvPr id="18438" name="Picture 6" descr="http://cs625724.vk.me/v625724916/265b5/elL5iBCaj1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548680"/>
            <a:ext cx="3802022" cy="3168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Tm="462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- Неважно, как его зовут…ты будешь звать его…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1412776"/>
            <a:ext cx="6912768" cy="3740468"/>
          </a:xfrm>
          <a:prstGeom prst="hear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69850"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МАМА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482" name="Picture 2" descr="http://muzoferma.ucoz.ru/_nw/11/388576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464496" cy="53852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84" name="Picture 4" descr="http://pro100ya.ru/wp-content/uploads/2013/06/%D0%91%D0%B5%D0%B7%D1%8B%D0%BC%D1%8F%D0%BD%D0%BD%D1%8B%D0%B914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260648"/>
            <a:ext cx="3833519" cy="53285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advTm="1627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flymama.info/wp-content/uploads/2013/10/b78c13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628800"/>
            <a:ext cx="3714750" cy="457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 descr="http://cs313222.vk.me/v313222342/9145/UYUYkHGfa8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3997070" cy="40050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 descr="http://f14.ifotki.info/org/c378ef0d9d48deec16bc8972a860f3d6bc5f6c1494711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188640"/>
            <a:ext cx="4680520" cy="62543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4" presetClass="entr" presetSubtype="5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 Днём Матери!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5602" name="Picture 2" descr="http://www.artscroll.ru/Images/2008/p/Popova_Svetlana_Leonidovna/000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8642353" cy="52565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3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92</Words>
  <Application>Microsoft Office PowerPoint</Application>
  <PresentationFormat>Экран (4:3)</PresentationFormat>
  <Paragraphs>12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За день до рождения ребёнок спросил у Бога: </vt:lpstr>
      <vt:lpstr>Бог ответил: </vt:lpstr>
      <vt:lpstr>- Но я не понимаю его язык…</vt:lpstr>
      <vt:lpstr>- Ангел будет учить тебя своему языку. Он будет охранять тебя от всех бед.</vt:lpstr>
      <vt:lpstr>- Как и когда я должен вернуться к тебе? </vt:lpstr>
      <vt:lpstr>- А как зовут моего Ангела?</vt:lpstr>
      <vt:lpstr>- Неважно, как его зовут…ты будешь звать его…</vt:lpstr>
      <vt:lpstr>Презентация PowerPoint</vt:lpstr>
      <vt:lpstr>С Днём Матери!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 день до рождения ребёнок спросил у Бога: - Я не знаю, что должен делать в этом мире.</dc:title>
  <dc:creator>Лена</dc:creator>
  <cp:lastModifiedBy>User</cp:lastModifiedBy>
  <cp:revision>65</cp:revision>
  <dcterms:created xsi:type="dcterms:W3CDTF">2015-10-23T17:49:09Z</dcterms:created>
  <dcterms:modified xsi:type="dcterms:W3CDTF">2019-11-26T15:31:22Z</dcterms:modified>
</cp:coreProperties>
</file>