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20.01.2026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20.01.2026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20.01.2026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20.01.2026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20.01.2026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20.01.2026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20.01.2026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20.01.2026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20.01.2026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20.01.2026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20.01.2026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20.01.2026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1D1D1B"/>
                </a:solidFill>
                <a:latin typeface="robotolight"/>
              </a:rPr>
              <a:t>Match the words to the </a:t>
            </a:r>
            <a:r>
              <a:rPr lang="en-US" dirty="0" smtClean="0">
                <a:solidFill>
                  <a:srgbClr val="1D1D1B"/>
                </a:solidFill>
                <a:latin typeface="robotolight"/>
              </a:rPr>
              <a:t>pictures</a:t>
            </a:r>
            <a:endParaRPr lang="ru-RU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5451" y="1600200"/>
            <a:ext cx="7513098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653496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solidFill>
                  <a:srgbClr val="1D1D1B"/>
                </a:solidFill>
                <a:latin typeface="robotolight"/>
              </a:rPr>
              <a:t>Match the parts of the </a:t>
            </a:r>
            <a:r>
              <a:rPr lang="en-US" dirty="0" smtClean="0">
                <a:solidFill>
                  <a:srgbClr val="1D1D1B"/>
                </a:solidFill>
                <a:latin typeface="robotolight"/>
              </a:rPr>
              <a:t>sentences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8" name="Объект 7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510945873"/>
              </p:ext>
            </p:extLst>
          </p:nvPr>
        </p:nvGraphicFramePr>
        <p:xfrm>
          <a:off x="539552" y="2348880"/>
          <a:ext cx="3888432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88432"/>
              </a:tblGrid>
              <a:tr h="370840">
                <a:tc>
                  <a:txBody>
                    <a:bodyPr/>
                    <a:lstStyle/>
                    <a:p>
                      <a:r>
                        <a:rPr lang="en-US" b="0" i="0" dirty="0" smtClean="0">
                          <a:solidFill>
                            <a:srgbClr val="000000"/>
                          </a:solidFill>
                          <a:effectLst/>
                          <a:latin typeface="robotoregular"/>
                        </a:rPr>
                        <a:t>How about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0" i="0" dirty="0" smtClean="0">
                          <a:solidFill>
                            <a:srgbClr val="000000"/>
                          </a:solidFill>
                          <a:effectLst/>
                          <a:latin typeface="robotoregular"/>
                        </a:rPr>
                        <a:t>I want to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0" i="0" dirty="0" smtClean="0">
                          <a:solidFill>
                            <a:srgbClr val="000000"/>
                          </a:solidFill>
                          <a:effectLst/>
                          <a:latin typeface="robotoregular"/>
                        </a:rPr>
                        <a:t>How can I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0" i="0" dirty="0" smtClean="0">
                          <a:solidFill>
                            <a:srgbClr val="000000"/>
                          </a:solidFill>
                          <a:effectLst/>
                          <a:latin typeface="robotoregular"/>
                        </a:rPr>
                        <a:t>Here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0" i="0" dirty="0" smtClean="0">
                          <a:solidFill>
                            <a:srgbClr val="000000"/>
                          </a:solidFill>
                          <a:effectLst/>
                          <a:latin typeface="robotoregular"/>
                        </a:rPr>
                        <a:t>How much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9" name="Объект 8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val="3110031016"/>
              </p:ext>
            </p:extLst>
          </p:nvPr>
        </p:nvGraphicFramePr>
        <p:xfrm>
          <a:off x="4716017" y="2348880"/>
          <a:ext cx="3960440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6044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b="0" i="0" dirty="0" smtClean="0">
                          <a:solidFill>
                            <a:srgbClr val="000000"/>
                          </a:solidFill>
                          <a:effectLst/>
                          <a:latin typeface="robotoregular"/>
                        </a:rPr>
                        <a:t>help you?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0" i="0" dirty="0" smtClean="0">
                          <a:solidFill>
                            <a:srgbClr val="000000"/>
                          </a:solidFill>
                          <a:effectLst/>
                          <a:latin typeface="robotoregular"/>
                        </a:rPr>
                        <a:t>you are.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0" i="0" dirty="0" smtClean="0">
                          <a:solidFill>
                            <a:srgbClr val="000000"/>
                          </a:solidFill>
                          <a:effectLst/>
                          <a:latin typeface="robotoregular"/>
                        </a:rPr>
                        <a:t>is it?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0" i="0" dirty="0" smtClean="0">
                          <a:solidFill>
                            <a:srgbClr val="000000"/>
                          </a:solidFill>
                          <a:effectLst/>
                          <a:latin typeface="robotoregular"/>
                        </a:rPr>
                        <a:t>this nice teddy bear?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0" i="0" dirty="0" smtClean="0">
                          <a:solidFill>
                            <a:srgbClr val="000000"/>
                          </a:solidFill>
                          <a:effectLst/>
                          <a:latin typeface="robotoregular"/>
                        </a:rPr>
                        <a:t>buy a souvenir.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5831647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</TotalTime>
  <Words>41</Words>
  <Application>Microsoft Office PowerPoint</Application>
  <PresentationFormat>Экран (4:3)</PresentationFormat>
  <Paragraphs>12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Тема Office</vt:lpstr>
      <vt:lpstr>Match the words to the pictures</vt:lpstr>
      <vt:lpstr>Match the parts of the sentences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Do the crossword.  Use the map if necessary. </dc:title>
  <dc:creator>Виктория</dc:creator>
  <cp:lastModifiedBy>Виктория</cp:lastModifiedBy>
  <cp:revision>5</cp:revision>
  <dcterms:created xsi:type="dcterms:W3CDTF">2026-01-20T17:00:46Z</dcterms:created>
  <dcterms:modified xsi:type="dcterms:W3CDTF">2026-01-20T17:55:28Z</dcterms:modified>
</cp:coreProperties>
</file>