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61" r:id="rId4"/>
    <p:sldId id="260" r:id="rId5"/>
    <p:sldId id="264" r:id="rId6"/>
    <p:sldId id="262" r:id="rId7"/>
    <p:sldId id="280" r:id="rId8"/>
    <p:sldId id="263" r:id="rId9"/>
    <p:sldId id="265" r:id="rId10"/>
    <p:sldId id="267" r:id="rId11"/>
    <p:sldId id="279" r:id="rId12"/>
    <p:sldId id="266" r:id="rId13"/>
    <p:sldId id="268" r:id="rId14"/>
    <p:sldId id="269" r:id="rId15"/>
    <p:sldId id="282" r:id="rId16"/>
    <p:sldId id="270" r:id="rId17"/>
    <p:sldId id="278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6" autoAdjust="0"/>
  </p:normalViewPr>
  <p:slideViewPr>
    <p:cSldViewPr>
      <p:cViewPr>
        <p:scale>
          <a:sx n="90" d="100"/>
          <a:sy n="90" d="100"/>
        </p:scale>
        <p:origin x="-81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27789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Нет на карте белых пятен,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Вся Земля давно открыта,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Очень трудно жить на свете,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наше время без открытий.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Users\User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24944"/>
            <a:ext cx="1944216" cy="2688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со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420888"/>
            <a:ext cx="3289548" cy="1781839"/>
          </a:xfrm>
          <a:prstGeom prst="rect">
            <a:avLst/>
          </a:prstGeom>
          <a:noFill/>
        </p:spPr>
      </p:pic>
      <p:pic>
        <p:nvPicPr>
          <p:cNvPr id="22531" name="Picture 3" descr="C:\Users\User\Desktop\золот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420888"/>
            <a:ext cx="1832992" cy="1832992"/>
          </a:xfrm>
          <a:prstGeom prst="rect">
            <a:avLst/>
          </a:prstGeom>
          <a:noFill/>
        </p:spPr>
      </p:pic>
      <p:pic>
        <p:nvPicPr>
          <p:cNvPr id="22532" name="Picture 4" descr="C:\Users\User\Desktop\саха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420888"/>
            <a:ext cx="2425452" cy="1819089"/>
          </a:xfrm>
          <a:prstGeom prst="rect">
            <a:avLst/>
          </a:prstGeom>
          <a:noFill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539552" y="476672"/>
            <a:ext cx="777084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Чистым веществом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называется такое вещество,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которого постоянные физические свойства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(температуры кипения,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температуры плавления, плотность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509120"/>
            <a:ext cx="1047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сахар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4437112"/>
            <a:ext cx="1233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золото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4365104"/>
            <a:ext cx="888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соль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lide_2.jpg"/>
          <p:cNvPicPr>
            <a:picLocks noChangeAspect="1" noChangeArrowheads="1"/>
          </p:cNvPicPr>
          <p:nvPr/>
        </p:nvPicPr>
        <p:blipFill>
          <a:blip r:embed="rId2" cstate="print"/>
          <a:srcRect l="11413" t="5250" r="16138" b="16400"/>
          <a:stretch>
            <a:fillRect/>
          </a:stretch>
        </p:blipFill>
        <p:spPr bwMode="auto">
          <a:xfrm>
            <a:off x="1331640" y="116632"/>
            <a:ext cx="6624736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img0.jpg"/>
          <p:cNvPicPr/>
          <p:nvPr/>
        </p:nvPicPr>
        <p:blipFill>
          <a:blip r:embed="rId2" cstate="print"/>
          <a:srcRect b="7182"/>
          <a:stretch>
            <a:fillRect/>
          </a:stretch>
        </p:blipFill>
        <p:spPr bwMode="auto">
          <a:xfrm>
            <a:off x="1115616" y="476672"/>
            <a:ext cx="741682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ShapeType="1"/>
          </p:cNvSpPr>
          <p:nvPr/>
        </p:nvSpPr>
        <p:spPr bwMode="auto">
          <a:xfrm flipH="1">
            <a:off x="1547664" y="1844824"/>
            <a:ext cx="2016248" cy="36004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" name="AutoShape 2"/>
          <p:cNvSpPr>
            <a:spLocks noChangeShapeType="1"/>
          </p:cNvSpPr>
          <p:nvPr/>
        </p:nvSpPr>
        <p:spPr bwMode="auto">
          <a:xfrm>
            <a:off x="4355976" y="1772816"/>
            <a:ext cx="72008" cy="36004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>
            <a:off x="5508104" y="1844824"/>
            <a:ext cx="936104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79512" y="2060848"/>
            <a:ext cx="8784976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отстаивание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фильтрование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действие магнитом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 на                                       основан на различной пропускной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 на различии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различной плотности                            способности фильтра                             магнитных свойств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веществ.                                                    по отношению к                                       веществ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компонентам смеси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очистка воды                                             бытовые фильтры                               отделение железа из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мусора для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металлургических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комбинатов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1340768"/>
            <a:ext cx="34229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НЕОДНОРОДНАЯ СМЕСЬ</a:t>
            </a:r>
            <a:endParaRPr lang="ru-RU" sz="2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60648"/>
            <a:ext cx="784887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8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способы разделения смесей</a:t>
            </a:r>
          </a:p>
          <a:p>
            <a:pPr algn="ctr"/>
            <a:r>
              <a:rPr kumimoji="0" lang="ru-RU" sz="28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(или очистки веществ)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Рисунок 8" descr="https://videouroki.net/videouroki/conspekty/himia8/29-chistyie-vieshchiestva-i-smiesi.files/image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65104"/>
            <a:ext cx="335160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videouroki.net/videouroki/conspekty/himia8/29-chistyie-vieshchiestva-i-smiesi.files/image0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365104"/>
            <a:ext cx="267349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videouroki.net/videouroki/conspekty/himia8/29-chistyie-vieshchiestva-i-smiesi.files/image0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797152"/>
            <a:ext cx="2643560" cy="123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ShapeType="1"/>
          </p:cNvSpPr>
          <p:nvPr/>
        </p:nvSpPr>
        <p:spPr bwMode="auto">
          <a:xfrm flipH="1">
            <a:off x="2051720" y="1268760"/>
            <a:ext cx="865262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1" name="AutoShape 3"/>
          <p:cNvSpPr>
            <a:spLocks noChangeShapeType="1"/>
          </p:cNvSpPr>
          <p:nvPr/>
        </p:nvSpPr>
        <p:spPr bwMode="auto">
          <a:xfrm flipH="1">
            <a:off x="3563888" y="1268761"/>
            <a:ext cx="408434" cy="36004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/>
          <p:cNvSpPr>
            <a:spLocks noChangeShapeType="1"/>
          </p:cNvSpPr>
          <p:nvPr/>
        </p:nvSpPr>
        <p:spPr bwMode="auto">
          <a:xfrm>
            <a:off x="4860033" y="1268761"/>
            <a:ext cx="216024" cy="36004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49" name="AutoShape 1"/>
          <p:cNvSpPr>
            <a:spLocks noChangeShapeType="1"/>
          </p:cNvSpPr>
          <p:nvPr/>
        </p:nvSpPr>
        <p:spPr bwMode="auto">
          <a:xfrm>
            <a:off x="6084168" y="1268761"/>
            <a:ext cx="648072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23528" y="908720"/>
            <a:ext cx="864096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ыпаривание                  кристаллизация                       дистилляция          хроматография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(перегонка)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 на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 упаривания, когда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 на различии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основан на различной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различной температуре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вода частично испаряется,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температур кипения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скорости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кипения веществ смеси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получается                    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компонентов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поглощения одних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концентрированный     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смеси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веществ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раствор, при охлаждении                                                            поверхность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которого растворенное                                                                другого вещества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вещество выделяется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в виде кристаллов.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выделение соли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производство          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разделение и очистка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соленых озер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сахара                                   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дистиллированной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природных 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в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лекарственных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веществ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0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Основные способы разделения смесей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(или очистки веществ)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908720"/>
            <a:ext cx="32514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ОДНОРОДНАЯ СМИЕСЬ</a:t>
            </a:r>
            <a:endParaRPr lang="ru-RU" sz="2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https://videouroki.net/videouroki/conspekty/himia8/29-chistyie-vieshchiestva-i-smiesi.files/image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581128"/>
            <a:ext cx="5544616" cy="165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C:\Users\User\Desktop\хроматография.JPG"/>
          <p:cNvPicPr>
            <a:picLocks noChangeAspect="1" noChangeArrowheads="1"/>
          </p:cNvPicPr>
          <p:nvPr/>
        </p:nvPicPr>
        <p:blipFill>
          <a:blip r:embed="rId3" cstate="print"/>
          <a:srcRect l="13925" t="14116" r="16451" b="21353"/>
          <a:stretch>
            <a:fillRect/>
          </a:stretch>
        </p:blipFill>
        <p:spPr bwMode="auto">
          <a:xfrm>
            <a:off x="6588224" y="4797152"/>
            <a:ext cx="1800200" cy="1368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ИЗКУЛЬТМИНУТКИ\slide_11.jpg"/>
          <p:cNvPicPr>
            <a:picLocks noChangeAspect="1" noChangeArrowheads="1"/>
          </p:cNvPicPr>
          <p:nvPr/>
        </p:nvPicPr>
        <p:blipFill>
          <a:blip r:embed="rId2" cstate="print"/>
          <a:srcRect t="5527" b="11565"/>
          <a:stretch>
            <a:fillRect/>
          </a:stretch>
        </p:blipFill>
        <p:spPr bwMode="auto">
          <a:xfrm>
            <a:off x="1187624" y="404664"/>
            <a:ext cx="694826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3356992"/>
          <a:ext cx="7128792" cy="1264373"/>
        </p:xfrm>
        <a:graphic>
          <a:graphicData uri="http://schemas.openxmlformats.org/drawingml/2006/table">
            <a:tbl>
              <a:tblPr/>
              <a:tblGrid>
                <a:gridCol w="792088"/>
                <a:gridCol w="1440160"/>
                <a:gridCol w="1368152"/>
                <a:gridCol w="3528392"/>
              </a:tblGrid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Смесь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Компоненты смеси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Способ выделения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Физические свойства, лежащие в основе выделения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2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836712"/>
            <a:ext cx="78843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Определите вид выданной вам смеси по внешнему виду и предложите способ разделения смеси.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группа. Разделить смесь опилок и сахара.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группа. Разделить смеси железных опилок и порошка мела.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группа. Разделить смесь мела и поваренной соли.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чем основан ваш выбор способа разделения смеси?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Составьте отчёт о проделанной работе в виде таблицы.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260648"/>
            <a:ext cx="34789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32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в группах.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User\Desktop\img28.jpg"/>
          <p:cNvPicPr>
            <a:picLocks noChangeAspect="1" noChangeArrowheads="1"/>
          </p:cNvPicPr>
          <p:nvPr/>
        </p:nvPicPr>
        <p:blipFill>
          <a:blip r:embed="rId2" cstate="print"/>
          <a:srcRect b="10433"/>
          <a:stretch>
            <a:fillRect/>
          </a:stretch>
        </p:blipFill>
        <p:spPr bwMode="auto">
          <a:xfrm>
            <a:off x="611560" y="476672"/>
            <a:ext cx="8028384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39552" y="1196752"/>
            <a:ext cx="83529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1.Выпишите в две колонки: а) смеси, б) чистые вещества.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2.Выпишите в две колонки: а) однородные, б) неоднородные смеси.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Лёд, медь, туман, стекло, сода, чугун, дым, железо, кислород, чернила, алюминий, воздух, сталь, золото, дистиллированная вода, молоко, нефть, природный газ, строительный раствор, глина.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8640"/>
            <a:ext cx="82125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Задания для закрепления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6" y="1109981"/>
          <a:ext cx="6768752" cy="4399979"/>
        </p:xfrm>
        <a:graphic>
          <a:graphicData uri="http://schemas.openxmlformats.org/drawingml/2006/table">
            <a:tbl>
              <a:tblPr/>
              <a:tblGrid>
                <a:gridCol w="3249637"/>
                <a:gridCol w="3519115"/>
              </a:tblGrid>
              <a:tr h="3007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Смесь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Чистое вещество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23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Туман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Лед</a:t>
                      </a:r>
                      <a:endParaRPr lang="ru-RU" sz="1800" dirty="0" smtClean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Стекло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Чугун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Дым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Чернила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Воздух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Сталь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Молоко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Нефть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Природный газ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Строительный раствор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Глина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Медь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Сода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Железо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Кислород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Алюминий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Золото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Дистиллированная вода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43808" y="116632"/>
            <a:ext cx="3361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54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ПРОВЕРКА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6552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ЧИСТЫЕ ВЕЩЕСТВА</a:t>
            </a:r>
          </a:p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СМЕСИ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0648"/>
            <a:ext cx="4124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ПРОВЕРКА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907704" y="1412776"/>
          <a:ext cx="5391546" cy="3154680"/>
        </p:xfrm>
        <a:graphic>
          <a:graphicData uri="http://schemas.openxmlformats.org/drawingml/2006/table">
            <a:tbl>
              <a:tblPr/>
              <a:tblGrid>
                <a:gridCol w="2660832"/>
                <a:gridCol w="2730714"/>
              </a:tblGrid>
              <a:tr h="230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Однородная смесь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  <a:cs typeface="Times New Roman"/>
                        </a:rPr>
                        <a:t>Неоднородная смесь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8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Лед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Стекло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Воздух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Природный газ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Туман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Дым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Чугун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Чернила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Сталь 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Молоко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Нефть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Строительный раствор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Глина</a:t>
                      </a:r>
                      <a:endParaRPr lang="ru-RU" sz="1800" dirty="0"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2132856"/>
          <a:ext cx="6857241" cy="3657600"/>
        </p:xfrm>
        <a:graphic>
          <a:graphicData uri="http://schemas.openxmlformats.org/drawingml/2006/table">
            <a:tbl>
              <a:tblPr/>
              <a:tblGrid>
                <a:gridCol w="2112910"/>
                <a:gridCol w="2113793"/>
                <a:gridCol w="2630538"/>
              </a:tblGrid>
              <a:tr h="584076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Смесь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Область использования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Чистые вещества, из которых можно приготовить данную смесь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4148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Физиологический раствор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81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Дюралюминий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81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Нашатырный спирт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81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Пергидроль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81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Бронза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781">
                <a:tc>
                  <a:txBody>
                    <a:bodyPr/>
                    <a:lstStyle/>
                    <a:p>
                      <a:r>
                        <a:rPr lang="ru-RU" sz="2000" b="1" i="1" dirty="0">
                          <a:latin typeface="Calibri"/>
                          <a:ea typeface="Times New Roman"/>
                          <a:cs typeface="Times New Roman"/>
                        </a:rPr>
                        <a:t>Чугун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79512" y="1061537"/>
            <a:ext cx="837145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П.23, 25 (стр.130-134),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выучить определения.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Дополните таблицу «Смеси и их применение».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выполнения задания используйте возможности Интернета.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79659" y="116632"/>
            <a:ext cx="6105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Домашнее задание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71600" y="1052736"/>
          <a:ext cx="6912768" cy="3862744"/>
        </p:xfrm>
        <a:graphic>
          <a:graphicData uri="http://schemas.openxmlformats.org/drawingml/2006/table">
            <a:tbl>
              <a:tblPr/>
              <a:tblGrid>
                <a:gridCol w="1835084"/>
                <a:gridCol w="5077684"/>
              </a:tblGrid>
              <a:tr h="1152128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Урок интересный, мне все понравилось,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все понял(а)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Мне понравился урок, но был не очень интересный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81783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все понял(а), но урок был не очень интересный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4737">
                <a:tc>
                  <a:txBody>
                    <a:bodyPr/>
                    <a:lstStyle/>
                    <a:p>
                      <a:pPr algn="ctr"/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480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Было скучно, я ничего не понял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332656"/>
            <a:ext cx="81550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Выскажите свое отношение к уроку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User\Desktop\0017-017-Zakonchen-urok-i-vypolnen-plan.jpg"/>
          <p:cNvPicPr>
            <a:picLocks noChangeAspect="1" noChangeArrowheads="1"/>
          </p:cNvPicPr>
          <p:nvPr/>
        </p:nvPicPr>
        <p:blipFill>
          <a:blip r:embed="rId2" cstate="print"/>
          <a:srcRect l="16925" t="26900" r="16138" b="39500"/>
          <a:stretch>
            <a:fillRect/>
          </a:stretch>
        </p:blipFill>
        <p:spPr bwMode="auto">
          <a:xfrm rot="20558953">
            <a:off x="353080" y="730709"/>
            <a:ext cx="5199105" cy="1957310"/>
          </a:xfrm>
          <a:prstGeom prst="rect">
            <a:avLst/>
          </a:prstGeom>
          <a:noFill/>
        </p:spPr>
      </p:pic>
      <p:pic>
        <p:nvPicPr>
          <p:cNvPr id="35843" name="Picture 3" descr="C:\Users\User\Desktop\img16.jpg"/>
          <p:cNvPicPr>
            <a:picLocks noChangeAspect="1" noChangeArrowheads="1"/>
          </p:cNvPicPr>
          <p:nvPr/>
        </p:nvPicPr>
        <p:blipFill>
          <a:blip r:embed="rId3" cstate="print"/>
          <a:srcRect l="18500" t="12201" r="19288" b="20600"/>
          <a:stretch>
            <a:fillRect/>
          </a:stretch>
        </p:blipFill>
        <p:spPr bwMode="auto">
          <a:xfrm>
            <a:off x="3923928" y="2636912"/>
            <a:ext cx="4860032" cy="3937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424936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выяснить, какое вещество считается чистым и что такое смесь;</a:t>
            </a: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узнать, где применяются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чистые вещества и смеси;</a:t>
            </a:r>
            <a:endParaRPr lang="ru-RU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узнать, как разделить вещества, составляющие смесь.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88640"/>
            <a:ext cx="4324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 урока:</a:t>
            </a:r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ор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272808" cy="4841367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35896" y="980728"/>
            <a:ext cx="4581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Можно ли изучать свойства воды, </a:t>
            </a:r>
          </a:p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используя для этой цели морскую воду?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583506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712879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videouroki.net/videouroki/conspekty/himia8/29-chistyie-vieshchiestva-i-smiesi.files/image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768751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17.jpg"/>
          <p:cNvPicPr>
            <a:picLocks noChangeAspect="1" noChangeArrowheads="1"/>
          </p:cNvPicPr>
          <p:nvPr/>
        </p:nvPicPr>
        <p:blipFill>
          <a:blip r:embed="rId2" cstate="print"/>
          <a:srcRect b="11364"/>
          <a:stretch>
            <a:fillRect/>
          </a:stretch>
        </p:blipFill>
        <p:spPr bwMode="auto">
          <a:xfrm>
            <a:off x="179512" y="0"/>
            <a:ext cx="8784976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3922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Агрегатное состояние смесей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1412776"/>
            <a:ext cx="18956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твердые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35896" y="1412776"/>
            <a:ext cx="15953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жидкие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96136" y="1340768"/>
            <a:ext cx="29990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газообразные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8" name="Рисунок 17" descr="http://sveter19.ru/template/catalog/steklo/obr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12961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xozyaika.com/wp-content/uploads/2013/10/melhio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140968"/>
            <a:ext cx="115212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jobochakov.com/upload/normal/chugunnyy_kazan__chugunnaya_posuda_deshevo__9610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115212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im1-tub-ru.yandex.net/i?id=dc6ce711a630d1543492fd5c12cc7efc&amp;n=33&amp;h=215&amp;w=38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229200"/>
            <a:ext cx="10801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67.media.tumblr.com/0c33810ef614a939e53e4cea00d16ed6/tumblr_njffmlu8Ex1s07v26o1_54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276872"/>
            <a:ext cx="119824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distant-lessons.ru/wp-content/uploads/2013/07/vakuol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872" y="3284984"/>
            <a:ext cx="1154807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medicmap.ru/upload/images/2312155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4293096"/>
            <a:ext cx="1279773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www.skrepo.ru/upload/shop_1/8/8/7/item_88743/shop_items_catalog_image88743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5373216"/>
            <a:ext cx="127558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://www.sliderpoint.org/images/referats/807b/%287%29.PNG"/>
          <p:cNvPicPr/>
          <p:nvPr/>
        </p:nvPicPr>
        <p:blipFill>
          <a:blip r:embed="rId10" cstate="print"/>
          <a:srcRect l="63175" t="5349" r="2352" b="59989"/>
          <a:stretch>
            <a:fillRect/>
          </a:stretch>
        </p:blipFill>
        <p:spPr bwMode="auto">
          <a:xfrm>
            <a:off x="5940152" y="2204864"/>
            <a:ext cx="129614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cs8.pikabu.ru/images/big_size_comm/2016-06_1/1464960725110772956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2160" y="3284984"/>
            <a:ext cx="1281113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1691680" y="2348880"/>
            <a:ext cx="83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стекло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691680" y="3356992"/>
            <a:ext cx="1144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мельхиор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691680" y="4365104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чугун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691680" y="5517232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гранит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572000" y="256490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кровь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499992" y="3429000"/>
            <a:ext cx="1296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клеточный </a:t>
            </a:r>
          </a:p>
          <a:p>
            <a:r>
              <a:rPr lang="ru-RU" dirty="0" smtClean="0"/>
              <a:t>сок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644008" y="4581128"/>
            <a:ext cx="975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молоко 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716016" y="5517232"/>
            <a:ext cx="1558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минеральная </a:t>
            </a:r>
          </a:p>
          <a:p>
            <a:r>
              <a:rPr lang="ru-RU" dirty="0" smtClean="0"/>
              <a:t>вода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7236296" y="2492896"/>
            <a:ext cx="842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воздух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236296" y="3356992"/>
            <a:ext cx="1707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пропан-</a:t>
            </a:r>
          </a:p>
          <a:p>
            <a:r>
              <a:rPr lang="ru-RU" dirty="0" smtClean="0"/>
              <a:t>бутановая смесь</a:t>
            </a:r>
            <a:endParaRPr lang="ru-RU" dirty="0"/>
          </a:p>
        </p:txBody>
      </p:sp>
      <p:cxnSp>
        <p:nvCxnSpPr>
          <p:cNvPr id="39" name="Прямая со стрелкой 38"/>
          <p:cNvCxnSpPr/>
          <p:nvPr/>
        </p:nvCxnSpPr>
        <p:spPr>
          <a:xfrm flipH="1">
            <a:off x="1403648" y="980728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355976" y="105273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6444208" y="980728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76672"/>
            <a:ext cx="56897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Природные смеси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" name="Рисунок 2" descr="&amp;Ncy;&amp;iecy;&amp;fcy;&amp;tcy;&amp;softcy; &amp;Ncy;&amp;iecy;&amp;fcy;&amp;tcy;&amp;softcy; &amp;pcy;&amp;rcy;&amp;iecy;&amp;dcy;&amp;scy;&amp;tcy;&amp;acy;&amp;vcy;&amp;lcy;&amp;yacy;&amp;iecy;&amp;tcy; &amp;scy;&amp;ocy;&amp;bcy;&amp;ocy;&amp;jcy; &amp;zhcy;&amp;icy;&amp;dcy;&amp;kcy;&amp;ocy;&amp;scy;&amp;tcy;&amp;softcy; &amp;ocy;&amp;tcy; &amp;zhcy;&amp;iecy;&amp;lcy;&amp;tcy;&amp;ocy;– &amp;icy;&amp;lcy;&amp;icy; &amp;scy;&amp;vcy;&amp;iecy;&amp;tcy;&amp;lcy;&amp;ocy;-&amp;bcy;&amp;ucy;&amp;rcy;&amp;ocy;&amp;gcy;&amp;ocy; &amp;dcy;&amp;o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2160240" cy="2016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Pcy;&amp;rcy;&amp;icy;&amp;rcy;&amp;ocy;&amp;dcy;&amp;ncy;&amp;ycy;&amp;jcy; &amp;gcy;&amp;acy;&amp;zcy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628800"/>
            <a:ext cx="216024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3-tub-ru.yandex.net/i?id=005d84f20ace8ec29f29860e2323d18d&amp;n=33&amp;h=215&amp;w=32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628800"/>
            <a:ext cx="2500511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475656" y="4005064"/>
            <a:ext cx="9545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нефть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4005064"/>
            <a:ext cx="2148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природный газ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4005064"/>
            <a:ext cx="243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природные воды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486</Words>
  <Application>Microsoft Office PowerPoint</Application>
  <PresentationFormat>Экран (4:3)</PresentationFormat>
  <Paragraphs>155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Евгеньевна Караваева</dc:creator>
  <cp:lastModifiedBy>User</cp:lastModifiedBy>
  <cp:revision>28</cp:revision>
  <dcterms:created xsi:type="dcterms:W3CDTF">2014-07-22T11:28:51Z</dcterms:created>
  <dcterms:modified xsi:type="dcterms:W3CDTF">2016-11-22T16:16:34Z</dcterms:modified>
</cp:coreProperties>
</file>