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5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9" d="100"/>
          <a:sy n="69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148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17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45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557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78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662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787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834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562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31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610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DNSa\Desktop\paper_texture60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7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568952" cy="6120680"/>
          </a:xfrm>
        </p:spPr>
        <p:txBody>
          <a:bodyPr anchor="t">
            <a:normAutofit fontScale="47500" lnSpcReduction="20000"/>
          </a:bodyPr>
          <a:lstStyle/>
          <a:p>
            <a:r>
              <a:rPr lang="ru-RU" sz="51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Пролог</a:t>
            </a:r>
          </a:p>
          <a:p>
            <a:pPr algn="l">
              <a:lnSpc>
                <a:spcPct val="120000"/>
              </a:lnSpc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24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1948 года советские власти полностью перекрыли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наземные коммуникации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западным и восточным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Берлином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явилось ответом бывшим союзникам приступившим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нарушение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договоренностей к созданию государства позднее названного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Федеративной Республикой Германия. Это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первым актом холодной войны солдатами, которыми были ученые и </a:t>
            </a:r>
            <a:endParaRPr lang="ru-RU" sz="3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конструкторы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середины 50-х советской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l">
              <a:lnSpc>
                <a:spcPct val="120000"/>
              </a:lnSpc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зарубежной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прессе не было ни одного </a:t>
            </a:r>
            <a:endParaRPr lang="ru-RU" sz="3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упоминания о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новейшей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штурмовой </a:t>
            </a:r>
          </a:p>
          <a:p>
            <a:pPr algn="l">
              <a:lnSpc>
                <a:spcPct val="120000"/>
              </a:lnSpc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винтовке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Офицеры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солдаты невоинских </a:t>
            </a:r>
            <a:endParaRPr lang="ru-RU" sz="3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частей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носили это оружие в  чехлах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патроны </a:t>
            </a:r>
            <a:endParaRPr lang="ru-RU" sz="3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собирались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было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наблюдать как один стрелок стреляет, а второй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пилоткой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шапкой, или специально каким-то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сконструирован сочком ловит гильзы.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1955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советский экран вышел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фильм «Максим Перепелица». Именно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нем впервые было показано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секретное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стрелковое оружие, о котором сегодня знают в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самых глухих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уголках планеты.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Недавно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французская газета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Либерасьон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составившая список самых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выдающихся изобретений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20-го столетия, назвала этот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 изобретением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века.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оружие и имя его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создателя Михаила Тимофеевича Калашникова стали символом интеллектуальной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военной мощи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для многих народов символом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освобождения.</a:t>
            </a:r>
            <a:endParaRPr lang="ru-RU" sz="3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3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1" name="Picture 7" descr="C:\Users\DNSa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60848"/>
            <a:ext cx="324036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4081079_04_kalashnikov_converted (www.mp3cut.ru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5563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2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15"/>
    </mc:Choice>
    <mc:Fallback xmlns="">
      <p:transition spd="slow" advTm="128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NSa\Desktop\paper_texture6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10" y="0"/>
            <a:ext cx="91695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496944" cy="626469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Тимофеевич Калашников 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 году подправив бумаги и получив чистый паспорт Михаил         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Калашников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приехал в Казахстан, где         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начал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на железнодорожной  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станции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Матай. Спустя два года его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призвали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Красную Армию, где он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впервые проявил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конструкторский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талант. В январе 1941 года за изобретение 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комбинированного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ресурса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танка ему объявлена благодарность и он награжден именными часами. По окончании танковой школы младшего сержанта Калашникова направили на Ленинградский завод имени Ворошилова, где ему предстояло доделать свой прибор, но помешала война. В октябре 1941 года под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брянском он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ранен и направлен в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госпиталь,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госпитале начал думать «а нельзя ли создать хотя бы пистолет-пулемет, да такой простой, чтобы его можно было изготовить в любой кустарной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мастерской».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Получив отпуск по состоянию здоровья, он отправился на станцию Матай, где в мастерских паровозного депо сделал свой первый пистолет пулемет, вместе с ним он явился в городской комиссариат Алматы, но там порыв молодого конструктора не оценили </a:t>
            </a:r>
          </a:p>
          <a:p>
            <a:pPr algn="l"/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DNSa\Desktop\01_ppb9PQ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16" y="1026724"/>
            <a:ext cx="3888432" cy="253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57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53"/>
    </mc:Choice>
    <mc:Fallback xmlns="">
      <p:transition spd="slow" advTm="1295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NSa\Desktop\paper_texture6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"/>
            <a:ext cx="914089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04664"/>
            <a:ext cx="8640960" cy="5904656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В 1942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второй экземпляр своего пистолета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пулемета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алашников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 бывшему советскому специалисту по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стрелковому оружию,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академик забраковал изделие.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 наступил перелом великой отечественной войне красная армия разгромила группировку немецких войск под С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талинградом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прорвала блокаду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Ленинграда, офицеры все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стали говорить о чудо-оружие, которое изменит ход войны. 15 конструкторов , среди которых были, прославившиеся своими пистолетами, великие конструкторы приняли участие в конкурсе по созданию такого оружия.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них был молодой конструктор Михаил Калашников.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DNSa\Desktop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05619"/>
            <a:ext cx="39243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172899"/>
            <a:ext cx="3816424" cy="2599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3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2"/>
    </mc:Choice>
    <mc:Fallback xmlns="">
      <p:transition spd="slow" advTm="1300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NSa\Desktop\paper_texture6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5" y="-2"/>
            <a:ext cx="9213273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496944" cy="6192688"/>
          </a:xfrm>
        </p:spPr>
        <p:txBody>
          <a:bodyPr>
            <a:normAutofit/>
          </a:bodyPr>
          <a:lstStyle/>
          <a:p>
            <a:pPr algn="l"/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середине декабря 1947 года финал конкурса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вышли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включая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Калашникова. Его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главным конкурентом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тульский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конструктор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1948 года 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после долгого обсуждения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члены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принимающей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комиссии пришли к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выводу, что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 К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алашникова  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хотя и имеет меньшую кучность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стрельбы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тем не менее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опережает 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образцы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улкина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ементьева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важнейшему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показателю –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безотказности 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простоте в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обращении. 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1948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партия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автоматов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испытаний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Советскую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рмию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пока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проходили войсковые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испытания, К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алашников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находился в частях. Выслушав десятки замечаний,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высказанные солдатами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офицерами,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учел все детали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доводке автомата.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1949 году автомат М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ихаила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имофеевича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алашникова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принимается на вооружение и получает официальное название 7,62 миллиметровый автомат К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алашникова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098" name="Picture 2" descr="C:\Users\DNSa\Desktop\20070311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99" y="620688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87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62"/>
    </mc:Choice>
    <mc:Fallback xmlns="">
      <p:transition spd="slow" advTm="1326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a\Desktop\paper_texture6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496944" cy="537815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Эпилог</a:t>
            </a: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Калашников М.Т.: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«Еще в юности 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прочитал где – то,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Господь сказал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сложное не нужно, все нужное – просто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«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Несложный»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 Калашникова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почти 60 лет господствует на военной арене</a:t>
            </a:r>
          </a:p>
          <a:p>
            <a:pPr algn="l"/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02517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1988840"/>
            <a:ext cx="4032448" cy="302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hoca_thumb_l_00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8290" y="3396743"/>
            <a:ext cx="4676690" cy="214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ak7"/>
          <p:cNvPicPr>
            <a:picLocks noGrp="1"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6635" y="4941168"/>
            <a:ext cx="3421232" cy="181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031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99"/>
    </mc:Choice>
    <mc:Fallback xmlns="">
      <p:transition spd="slow" advTm="12799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628</Words>
  <Application>Microsoft Office PowerPoint</Application>
  <PresentationFormat>Экран (4:3)</PresentationFormat>
  <Paragraphs>36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DNSa</dc:creator>
  <cp:lastModifiedBy>DNSa</cp:lastModifiedBy>
  <cp:revision>39</cp:revision>
  <dcterms:created xsi:type="dcterms:W3CDTF">2019-04-12T10:51:02Z</dcterms:created>
  <dcterms:modified xsi:type="dcterms:W3CDTF">2019-04-15T14:00:14Z</dcterms:modified>
</cp:coreProperties>
</file>