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65" r:id="rId4"/>
    <p:sldId id="266" r:id="rId5"/>
    <p:sldId id="264" r:id="rId6"/>
    <p:sldId id="270" r:id="rId7"/>
    <p:sldId id="280" r:id="rId8"/>
    <p:sldId id="281" r:id="rId9"/>
    <p:sldId id="269" r:id="rId10"/>
    <p:sldId id="268" r:id="rId11"/>
    <p:sldId id="267" r:id="rId12"/>
    <p:sldId id="263" r:id="rId13"/>
    <p:sldId id="261" r:id="rId14"/>
    <p:sldId id="271" r:id="rId15"/>
    <p:sldId id="274" r:id="rId16"/>
    <p:sldId id="273" r:id="rId17"/>
    <p:sldId id="276" r:id="rId18"/>
    <p:sldId id="275" r:id="rId19"/>
    <p:sldId id="277" r:id="rId20"/>
    <p:sldId id="279" r:id="rId21"/>
    <p:sldId id="278" r:id="rId22"/>
    <p:sldId id="26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192ACC-4E0E-41ED-8838-82F0D5923A7B}" type="datetimeFigureOut">
              <a:rPr lang="ru-RU" smtClean="0"/>
              <a:pPr/>
              <a:t>20.02.2017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03300A-E74D-46AF-8804-2BD43AB2D39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94394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03300A-E74D-46AF-8804-2BD43AB2D39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>
                  <a:lumMod val="50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2143116"/>
            <a:ext cx="8572560" cy="2646596"/>
            <a:chOff x="1115616" y="2146448"/>
            <a:chExt cx="7165477" cy="3432999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25151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Профессии наших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1">
                      <a:lumMod val="75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родителей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187089" y="4741067"/>
              <a:ext cx="5084703" cy="8383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oi\Desktop\Новая папка (2)\IMG-20170125-WA0004.jpg"/>
          <p:cNvPicPr>
            <a:picLocks noChangeAspect="1" noChangeArrowheads="1"/>
          </p:cNvPicPr>
          <p:nvPr/>
        </p:nvPicPr>
        <p:blipFill>
          <a:blip r:embed="rId3" cstate="print"/>
          <a:srcRect t="22736" b="31299"/>
          <a:stretch>
            <a:fillRect/>
          </a:stretch>
        </p:blipFill>
        <p:spPr bwMode="auto">
          <a:xfrm>
            <a:off x="1835696" y="476672"/>
            <a:ext cx="6858000" cy="532859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5805264"/>
            <a:ext cx="7416824" cy="638944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 воспитатель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oi\Desktop\Новая папка (2)\IMG-20170125-WA0005.jpg"/>
          <p:cNvPicPr>
            <a:picLocks noChangeAspect="1" noChangeArrowheads="1"/>
          </p:cNvPicPr>
          <p:nvPr/>
        </p:nvPicPr>
        <p:blipFill>
          <a:blip r:embed="rId2" cstate="print"/>
          <a:srcRect l="7382" t="19291" r="20079" b="17717"/>
          <a:stretch>
            <a:fillRect/>
          </a:stretch>
        </p:blipFill>
        <p:spPr bwMode="auto">
          <a:xfrm>
            <a:off x="1331640" y="548531"/>
            <a:ext cx="7331766" cy="525673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05264"/>
            <a:ext cx="7834064" cy="638944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инженер на железной дороге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oi\Desktop\Новая папка (2)\IMG-20170106-WA0003.jpg"/>
          <p:cNvPicPr>
            <a:picLocks noChangeAspect="1" noChangeArrowheads="1"/>
          </p:cNvPicPr>
          <p:nvPr/>
        </p:nvPicPr>
        <p:blipFill>
          <a:blip r:embed="rId2" cstate="print"/>
          <a:srcRect t="21654" b="13780"/>
          <a:stretch>
            <a:fillRect/>
          </a:stretch>
        </p:blipFill>
        <p:spPr bwMode="auto">
          <a:xfrm>
            <a:off x="2627784" y="548680"/>
            <a:ext cx="4105275" cy="489654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589240"/>
            <a:ext cx="7834064" cy="854968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 - кредитный инспектор в банке.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Moi\Desktop\Новая папка (2)\IMG-20170125-WA0008.jpg"/>
          <p:cNvPicPr>
            <a:picLocks noChangeAspect="1" noChangeArrowheads="1"/>
          </p:cNvPicPr>
          <p:nvPr/>
        </p:nvPicPr>
        <p:blipFill>
          <a:blip r:embed="rId2" cstate="print"/>
          <a:srcRect l="3322" t="13780" r="10335" b="11319"/>
          <a:stretch>
            <a:fillRect/>
          </a:stretch>
        </p:blipFill>
        <p:spPr bwMode="auto">
          <a:xfrm>
            <a:off x="1403648" y="476672"/>
            <a:ext cx="7344816" cy="525658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589240"/>
            <a:ext cx="8208912" cy="854968"/>
          </a:xfrm>
        </p:spPr>
        <p:txBody>
          <a:bodyPr/>
          <a:lstStyle/>
          <a:p>
            <a:pPr algn="l"/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Папа – бульдозерист на стройке космодрома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Moi\Desktop\Новая папка (2)\IMG-20170125-WA0015.jpg"/>
          <p:cNvPicPr>
            <a:picLocks noChangeAspect="1" noChangeArrowheads="1"/>
          </p:cNvPicPr>
          <p:nvPr/>
        </p:nvPicPr>
        <p:blipFill>
          <a:blip r:embed="rId2" cstate="print"/>
          <a:srcRect l="6693" t="20374" r="5512" b="36614"/>
          <a:stretch>
            <a:fillRect/>
          </a:stretch>
        </p:blipFill>
        <p:spPr bwMode="auto">
          <a:xfrm>
            <a:off x="1547664" y="476672"/>
            <a:ext cx="7200800" cy="524387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661248"/>
            <a:ext cx="8229600" cy="854968"/>
          </a:xfrm>
        </p:spPr>
        <p:txBody>
          <a:bodyPr/>
          <a:lstStyle/>
          <a:p>
            <a:pPr algn="l"/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– электромонтер средств связи на ЖД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Moi\Desktop\Новая папка (2)\IMG-20170124-WA0018.jpg"/>
          <p:cNvPicPr>
            <a:picLocks noChangeAspect="1" noChangeArrowheads="1"/>
          </p:cNvPicPr>
          <p:nvPr/>
        </p:nvPicPr>
        <p:blipFill>
          <a:blip r:embed="rId2" cstate="print"/>
          <a:srcRect l="6791" t="6693" r="5315" b="36220"/>
          <a:stretch>
            <a:fillRect/>
          </a:stretch>
        </p:blipFill>
        <p:spPr bwMode="auto">
          <a:xfrm>
            <a:off x="1403648" y="476672"/>
            <a:ext cx="7344816" cy="522007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5733256"/>
            <a:ext cx="8229600" cy="710952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пожарный на пожарном поезде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Moi\Desktop\Новая папка (2)\IMG-20170209-WA00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76672"/>
            <a:ext cx="7259960" cy="530577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733256"/>
            <a:ext cx="7920880" cy="720080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-прапорщик 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Moi\Desktop\Новая папка (2)\IMG-20170209-WA0014.jpg"/>
          <p:cNvPicPr>
            <a:picLocks noChangeAspect="1" noChangeArrowheads="1"/>
          </p:cNvPicPr>
          <p:nvPr/>
        </p:nvPicPr>
        <p:blipFill>
          <a:blip r:embed="rId2" cstate="print"/>
          <a:srcRect l="1969" t="886" r="10236" b="38386"/>
          <a:stretch>
            <a:fillRect/>
          </a:stretch>
        </p:blipFill>
        <p:spPr bwMode="auto">
          <a:xfrm>
            <a:off x="1331640" y="476672"/>
            <a:ext cx="7344242" cy="51845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589240"/>
            <a:ext cx="8229600" cy="792088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взрывник в МЧС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Moi\Desktop\IMG-20170209-WA0018.jpg"/>
          <p:cNvPicPr>
            <a:picLocks noChangeAspect="1" noChangeArrowheads="1"/>
          </p:cNvPicPr>
          <p:nvPr/>
        </p:nvPicPr>
        <p:blipFill>
          <a:blip r:embed="rId2" cstate="print"/>
          <a:srcRect l="984" t="29528" b="21555"/>
          <a:stretch>
            <a:fillRect/>
          </a:stretch>
        </p:blipFill>
        <p:spPr bwMode="auto">
          <a:xfrm>
            <a:off x="1619672" y="476672"/>
            <a:ext cx="7099176" cy="542922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877272"/>
            <a:ext cx="8229600" cy="504056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 доктор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oi\Desktop\Новая папка (2)\IMG-20170125-WA0014.jpg"/>
          <p:cNvPicPr>
            <a:picLocks noChangeAspect="1" noChangeArrowheads="1"/>
          </p:cNvPicPr>
          <p:nvPr/>
        </p:nvPicPr>
        <p:blipFill>
          <a:blip r:embed="rId2" cstate="print"/>
          <a:srcRect l="10236" t="22441" r="5906" b="28937"/>
          <a:stretch>
            <a:fillRect/>
          </a:stretch>
        </p:blipFill>
        <p:spPr bwMode="auto">
          <a:xfrm>
            <a:off x="1763688" y="476672"/>
            <a:ext cx="6948022" cy="537096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05264"/>
            <a:ext cx="8229600" cy="710952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машинист поезда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oi\Desktop\Новая папка (2)\IMG-20170106-WA0006.jpg"/>
          <p:cNvPicPr>
            <a:picLocks noChangeAspect="1" noChangeArrowheads="1"/>
          </p:cNvPicPr>
          <p:nvPr/>
        </p:nvPicPr>
        <p:blipFill>
          <a:blip r:embed="rId2" cstate="print"/>
          <a:srcRect t="16535" b="34252"/>
          <a:stretch>
            <a:fillRect/>
          </a:stretch>
        </p:blipFill>
        <p:spPr bwMode="auto">
          <a:xfrm>
            <a:off x="1547664" y="548680"/>
            <a:ext cx="7128792" cy="5227664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5877272"/>
            <a:ext cx="8229600" cy="638944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 учитель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oi\Desktop\Новая папка (2)\IMG-20170209-WA0016.jpg"/>
          <p:cNvPicPr>
            <a:picLocks noChangeAspect="1" noChangeArrowheads="1"/>
          </p:cNvPicPr>
          <p:nvPr/>
        </p:nvPicPr>
        <p:blipFill>
          <a:blip r:embed="rId2" cstate="print"/>
          <a:srcRect t="12697" b="20374"/>
          <a:stretch>
            <a:fillRect/>
          </a:stretch>
        </p:blipFill>
        <p:spPr bwMode="auto">
          <a:xfrm>
            <a:off x="2051720" y="476672"/>
            <a:ext cx="6684665" cy="547167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77272"/>
            <a:ext cx="8229600" cy="566936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 кондитер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oi\Desktop\Новая папка (2)\IMG-20170209-WA0015.jpg"/>
          <p:cNvPicPr>
            <a:picLocks noChangeAspect="1" noChangeArrowheads="1"/>
          </p:cNvPicPr>
          <p:nvPr/>
        </p:nvPicPr>
        <p:blipFill>
          <a:blip r:embed="rId2" cstate="print"/>
          <a:srcRect t="21608" b="9522"/>
          <a:stretch>
            <a:fillRect/>
          </a:stretch>
        </p:blipFill>
        <p:spPr bwMode="auto">
          <a:xfrm>
            <a:off x="2411760" y="476672"/>
            <a:ext cx="6326113" cy="54006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5805264"/>
            <a:ext cx="8229600" cy="566936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водитель пожарной машины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187624" y="1700808"/>
            <a:ext cx="6715172" cy="3972237"/>
            <a:chOff x="607288" y="-815361"/>
            <a:chExt cx="7925152" cy="5227599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486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885680"/>
              <a:ext cx="6491880" cy="526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2000" dirty="0" smtClean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en-US" sz="2000" dirty="0" smtClean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r>
                <a:rPr lang="ru-RU" sz="2000" dirty="0" smtClean="0">
                  <a:solidFill>
                    <a:schemeClr val="accent1">
                      <a:lumMod val="75000"/>
                    </a:schemeClr>
                  </a:solidFill>
                  <a:latin typeface="Monotype Corsiva" pitchFamily="66" charset="0"/>
                  <a:cs typeface="Arial" charset="0"/>
                </a:rPr>
                <a:t> </a:t>
              </a:r>
              <a:endParaRPr lang="ru-RU" sz="2000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Arial" charset="0"/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2267745" y="1556792"/>
            <a:ext cx="511256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6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6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внимание!</a:t>
            </a:r>
            <a:endParaRPr lang="ru-RU" sz="60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Moi\Desktop\Новая папка (2)\IMG-20170128-WA0000.jpg"/>
          <p:cNvPicPr>
            <a:picLocks noChangeAspect="1" noChangeArrowheads="1"/>
          </p:cNvPicPr>
          <p:nvPr/>
        </p:nvPicPr>
        <p:blipFill>
          <a:blip r:embed="rId2" cstate="print"/>
          <a:srcRect l="36024" t="16776" r="5315" b="9375"/>
          <a:stretch>
            <a:fillRect/>
          </a:stretch>
        </p:blipFill>
        <p:spPr bwMode="auto">
          <a:xfrm>
            <a:off x="1619672" y="476672"/>
            <a:ext cx="7151683" cy="538808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05264"/>
            <a:ext cx="8229600" cy="566936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механик на корабле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oi\Desktop\Новая папка (2)\IMG-20170126-WA0009.jpg"/>
          <p:cNvPicPr>
            <a:picLocks noChangeAspect="1" noChangeArrowheads="1"/>
          </p:cNvPicPr>
          <p:nvPr/>
        </p:nvPicPr>
        <p:blipFill>
          <a:blip r:embed="rId2" cstate="print"/>
          <a:srcRect l="20689" t="12763" r="16983" b="27173"/>
          <a:stretch>
            <a:fillRect/>
          </a:stretch>
        </p:blipFill>
        <p:spPr bwMode="auto">
          <a:xfrm>
            <a:off x="1403648" y="548680"/>
            <a:ext cx="7337346" cy="525202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05264"/>
            <a:ext cx="8229600" cy="638944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 учитель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oi\Desktop\Новая папка (2)\IMG-20170126-WA0006.jpg"/>
          <p:cNvPicPr>
            <a:picLocks noChangeAspect="1" noChangeArrowheads="1"/>
          </p:cNvPicPr>
          <p:nvPr/>
        </p:nvPicPr>
        <p:blipFill>
          <a:blip r:embed="rId2" cstate="print"/>
          <a:srcRect l="15748" t="26575" r="5118" b="30118"/>
          <a:stretch>
            <a:fillRect/>
          </a:stretch>
        </p:blipFill>
        <p:spPr bwMode="auto">
          <a:xfrm>
            <a:off x="1475656" y="476672"/>
            <a:ext cx="7236274" cy="5351823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05264"/>
            <a:ext cx="7762056" cy="638944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дробильщик на щебеночном заводе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oi\Desktop\Новая папка (2)\IMG-20170131-WA0003.jpg"/>
          <p:cNvPicPr>
            <a:picLocks noChangeAspect="1" noChangeArrowheads="1"/>
          </p:cNvPicPr>
          <p:nvPr/>
        </p:nvPicPr>
        <p:blipFill>
          <a:blip r:embed="rId2" cstate="print"/>
          <a:srcRect l="10925" t="8268" r="4429" b="22441"/>
          <a:stretch>
            <a:fillRect/>
          </a:stretch>
        </p:blipFill>
        <p:spPr bwMode="auto">
          <a:xfrm>
            <a:off x="1403648" y="548681"/>
            <a:ext cx="7272808" cy="5112567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5733256"/>
            <a:ext cx="7488832" cy="710952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- бухгалтер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oi\Desktop\Новая папка (2)\IMG-20170125-WA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6672"/>
            <a:ext cx="7192177" cy="533260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4400" y="5805264"/>
            <a:ext cx="7834064" cy="638944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– командир в ракетных войсках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805264"/>
            <a:ext cx="8229600" cy="566936"/>
          </a:xfrm>
        </p:spPr>
        <p:txBody>
          <a:bodyPr/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– директор магазина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906" t="9843"/>
          <a:stretch>
            <a:fillRect/>
          </a:stretch>
        </p:blipFill>
        <p:spPr bwMode="auto">
          <a:xfrm>
            <a:off x="1475656" y="548680"/>
            <a:ext cx="7260305" cy="521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oi\Desktop\Новая папка (2)\IMG-20170107-WA0017.jpg"/>
          <p:cNvPicPr>
            <a:picLocks noChangeAspect="1" noChangeArrowheads="1"/>
          </p:cNvPicPr>
          <p:nvPr/>
        </p:nvPicPr>
        <p:blipFill>
          <a:blip r:embed="rId2" cstate="print"/>
          <a:srcRect l="2362" t="11516" b="17717"/>
          <a:stretch>
            <a:fillRect/>
          </a:stretch>
        </p:blipFill>
        <p:spPr bwMode="auto">
          <a:xfrm>
            <a:off x="1475656" y="548680"/>
            <a:ext cx="7200798" cy="525658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5733256"/>
            <a:ext cx="8229600" cy="710952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Папа - пограничник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Тема Office">
  <a:themeElements>
    <a:clrScheme name="Другая 3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F497D"/>
      </a:hlink>
      <a:folHlink>
        <a:srgbClr val="1F497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101</Words>
  <Application>Microsoft Office PowerPoint</Application>
  <PresentationFormat>Экран (4:3)</PresentationFormat>
  <Paragraphs>27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1_Тема Office</vt:lpstr>
      <vt:lpstr>Слайд 1</vt:lpstr>
      <vt:lpstr>Мама - учитель</vt:lpstr>
      <vt:lpstr>Папа – механик на корабле</vt:lpstr>
      <vt:lpstr>Мама - учитель</vt:lpstr>
      <vt:lpstr>Папа – дробильщик на щебеночном заводе </vt:lpstr>
      <vt:lpstr>Мама - бухгалтер</vt:lpstr>
      <vt:lpstr>Папа – командир в ракетных войсках</vt:lpstr>
      <vt:lpstr>Мама – директор магазина</vt:lpstr>
      <vt:lpstr>Папа - пограничник</vt:lpstr>
      <vt:lpstr>Мама - воспитатель</vt:lpstr>
      <vt:lpstr>Папа – инженер на железной дороге</vt:lpstr>
      <vt:lpstr>Мама  - кредитный инспектор в банке.</vt:lpstr>
      <vt:lpstr> Папа – бульдозерист на стройке космодрома</vt:lpstr>
      <vt:lpstr>Мама – электромонтер средств связи на ЖД</vt:lpstr>
      <vt:lpstr>Папа – пожарный на пожарном поезде</vt:lpstr>
      <vt:lpstr>Мама -прапорщик    </vt:lpstr>
      <vt:lpstr>Папа – взрывник в МЧС</vt:lpstr>
      <vt:lpstr>Мама - доктор</vt:lpstr>
      <vt:lpstr>Папа – машинист поезда</vt:lpstr>
      <vt:lpstr>Мама - кондитер</vt:lpstr>
      <vt:lpstr>Папа – водитель пожарной машины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Moi</cp:lastModifiedBy>
  <cp:revision>33</cp:revision>
  <dcterms:created xsi:type="dcterms:W3CDTF">2014-07-06T18:18:01Z</dcterms:created>
  <dcterms:modified xsi:type="dcterms:W3CDTF">2017-02-20T08:42:54Z</dcterms:modified>
</cp:coreProperties>
</file>