
<file path=[Content_Types].xml><?xml version="1.0" encoding="utf-8"?>
<Types xmlns="http://schemas.openxmlformats.org/package/2006/content-types">
  <Default Extension="png" ContentType="image/png"/>
  <Default Extension="jpeg" ContentType="image/jpeg"/>
  <Default Extension="m4a" ContentType="audio/unknown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9" r:id="rId1"/>
  </p:sldMasterIdLst>
  <p:notesMasterIdLst>
    <p:notesMasterId r:id="rId18"/>
  </p:notesMasterIdLst>
  <p:sldIdLst>
    <p:sldId id="282" r:id="rId2"/>
    <p:sldId id="256" r:id="rId3"/>
    <p:sldId id="280" r:id="rId4"/>
    <p:sldId id="266" r:id="rId5"/>
    <p:sldId id="274" r:id="rId6"/>
    <p:sldId id="275" r:id="rId7"/>
    <p:sldId id="276" r:id="rId8"/>
    <p:sldId id="277" r:id="rId9"/>
    <p:sldId id="278" r:id="rId10"/>
    <p:sldId id="279" r:id="rId11"/>
    <p:sldId id="262" r:id="rId12"/>
    <p:sldId id="257" r:id="rId13"/>
    <p:sldId id="265" r:id="rId14"/>
    <p:sldId id="269" r:id="rId15"/>
    <p:sldId id="270" r:id="rId16"/>
    <p:sldId id="283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43" autoAdjust="0"/>
    <p:restoredTop sz="94660"/>
  </p:normalViewPr>
  <p:slideViewPr>
    <p:cSldViewPr snapToGrid="0">
      <p:cViewPr varScale="1">
        <p:scale>
          <a:sx n="74" d="100"/>
          <a:sy n="74" d="100"/>
        </p:scale>
        <p:origin x="-414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42C283-282E-45D1-AD1C-E619E0D14A1A}" type="datetimeFigureOut">
              <a:rPr lang="ru-RU" smtClean="0"/>
              <a:t>16.11.2018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4BCD58-4D17-4C30-98F2-03BEEA6EA7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43198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521D5-784E-4A14-A8A9-3982159AB3B7}" type="datetimeFigureOut">
              <a:rPr lang="ru-RU" smtClean="0"/>
              <a:t>16.11.2018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5E352-0069-4315-8323-EE162D51AC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68735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521D5-784E-4A14-A8A9-3982159AB3B7}" type="datetimeFigureOut">
              <a:rPr lang="ru-RU" smtClean="0"/>
              <a:t>16.11.2018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5E352-0069-4315-8323-EE162D51AC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3811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521D5-784E-4A14-A8A9-3982159AB3B7}" type="datetimeFigureOut">
              <a:rPr lang="ru-RU" smtClean="0"/>
              <a:t>16.11.2018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5E352-0069-4315-8323-EE162D51AC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73365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521D5-784E-4A14-A8A9-3982159AB3B7}" type="datetimeFigureOut">
              <a:rPr lang="ru-RU" smtClean="0"/>
              <a:t>16.11.2018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5E352-0069-4315-8323-EE162D51AC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83422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521D5-784E-4A14-A8A9-3982159AB3B7}" type="datetimeFigureOut">
              <a:rPr lang="ru-RU" smtClean="0"/>
              <a:t>16.11.2018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5E352-0069-4315-8323-EE162D51AC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29407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521D5-784E-4A14-A8A9-3982159AB3B7}" type="datetimeFigureOut">
              <a:rPr lang="ru-RU" smtClean="0"/>
              <a:t>16.11.2018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5E352-0069-4315-8323-EE162D51AC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2761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521D5-784E-4A14-A8A9-3982159AB3B7}" type="datetimeFigureOut">
              <a:rPr lang="ru-RU" smtClean="0"/>
              <a:t>16.11.2018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5E352-0069-4315-8323-EE162D51AC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03758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521D5-784E-4A14-A8A9-3982159AB3B7}" type="datetimeFigureOut">
              <a:rPr lang="ru-RU" smtClean="0"/>
              <a:t>16.11.2018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5E352-0069-4315-8323-EE162D51AC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21198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521D5-784E-4A14-A8A9-3982159AB3B7}" type="datetimeFigureOut">
              <a:rPr lang="ru-RU" smtClean="0"/>
              <a:t>16.11.2018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5E352-0069-4315-8323-EE162D51AC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11271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521D5-784E-4A14-A8A9-3982159AB3B7}" type="datetimeFigureOut">
              <a:rPr lang="ru-RU" smtClean="0"/>
              <a:t>16.11.2018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5E352-0069-4315-8323-EE162D51AC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9002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521D5-784E-4A14-A8A9-3982159AB3B7}" type="datetimeFigureOut">
              <a:rPr lang="ru-RU" smtClean="0"/>
              <a:t>16.11.2018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5E352-0069-4315-8323-EE162D51AC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6017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0521D5-784E-4A14-A8A9-3982159AB3B7}" type="datetimeFigureOut">
              <a:rPr lang="ru-RU" smtClean="0"/>
              <a:t>16.11.2018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D5E352-0069-4315-8323-EE162D51AC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64430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0" r:id="rId1"/>
    <p:sldLayoutId id="2147483781" r:id="rId2"/>
    <p:sldLayoutId id="2147483782" r:id="rId3"/>
    <p:sldLayoutId id="2147483783" r:id="rId4"/>
    <p:sldLayoutId id="2147483784" r:id="rId5"/>
    <p:sldLayoutId id="2147483785" r:id="rId6"/>
    <p:sldLayoutId id="2147483786" r:id="rId7"/>
    <p:sldLayoutId id="2147483787" r:id="rId8"/>
    <p:sldLayoutId id="2147483788" r:id="rId9"/>
    <p:sldLayoutId id="2147483789" r:id="rId10"/>
    <p:sldLayoutId id="214748379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23.png"/><Relationship Id="rId4" Type="http://schemas.openxmlformats.org/officeDocument/2006/relationships/image" Target="../media/image22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23.png"/><Relationship Id="rId4" Type="http://schemas.openxmlformats.org/officeDocument/2006/relationships/image" Target="../media/image22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23.png"/><Relationship Id="rId4" Type="http://schemas.openxmlformats.org/officeDocument/2006/relationships/image" Target="../media/image22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microsoft.com/office/2007/relationships/hdphoto" Target="../media/hdphoto2.wdp"/><Relationship Id="rId3" Type="http://schemas.openxmlformats.org/officeDocument/2006/relationships/image" Target="../media/image5.jpg"/><Relationship Id="rId7" Type="http://schemas.openxmlformats.org/officeDocument/2006/relationships/image" Target="../media/image9.png"/><Relationship Id="rId12" Type="http://schemas.openxmlformats.org/officeDocument/2006/relationships/image" Target="../media/image13.png"/><Relationship Id="rId2" Type="http://schemas.openxmlformats.org/officeDocument/2006/relationships/image" Target="../media/image4.jpg"/><Relationship Id="rId16" Type="http://schemas.microsoft.com/office/2007/relationships/hdphoto" Target="../media/hdphoto3.wdp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g"/><Relationship Id="rId11" Type="http://schemas.openxmlformats.org/officeDocument/2006/relationships/image" Target="../media/image12.png"/><Relationship Id="rId5" Type="http://schemas.openxmlformats.org/officeDocument/2006/relationships/image" Target="../media/image7.jpg"/><Relationship Id="rId15" Type="http://schemas.openxmlformats.org/officeDocument/2006/relationships/image" Target="../media/image15.png"/><Relationship Id="rId10" Type="http://schemas.openxmlformats.org/officeDocument/2006/relationships/image" Target="../media/image11.png"/><Relationship Id="rId4" Type="http://schemas.openxmlformats.org/officeDocument/2006/relationships/image" Target="../media/image6.jpg"/><Relationship Id="rId9" Type="http://schemas.openxmlformats.org/officeDocument/2006/relationships/image" Target="../media/image10.png"/><Relationship Id="rId1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92596"/>
            <a:ext cx="12192000" cy="695059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5400" b="1" cap="small" spc="25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ОСЕННИЕ ЗАБОТЫ ЖИВОТНЫХ </a:t>
            </a:r>
            <a:r>
              <a:rPr lang="ru-RU" sz="54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54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5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351362" y="3713689"/>
            <a:ext cx="6096000" cy="20499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lnSpc>
                <a:spcPct val="106000"/>
              </a:lnSpc>
              <a:spcAft>
                <a:spcPts val="0"/>
              </a:spcAft>
            </a:pPr>
            <a:r>
              <a:rPr lang="ru-RU" sz="2400" b="1" i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Подготовила:</a:t>
            </a:r>
          </a:p>
          <a:p>
            <a:pPr algn="r">
              <a:lnSpc>
                <a:spcPct val="106000"/>
              </a:lnSpc>
              <a:spcAft>
                <a:spcPts val="0"/>
              </a:spcAft>
            </a:pPr>
            <a:r>
              <a:rPr lang="ru-RU" sz="2400" b="1" i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Долгих Н.И. воспитатель</a:t>
            </a:r>
          </a:p>
          <a:p>
            <a:pPr algn="r">
              <a:lnSpc>
                <a:spcPct val="106000"/>
              </a:lnSpc>
              <a:spcAft>
                <a:spcPts val="0"/>
              </a:spcAft>
            </a:pPr>
            <a:r>
              <a:rPr lang="ru-RU" sz="2400" b="1" i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МБДОУ «Детский сад </a:t>
            </a:r>
            <a:endParaRPr lang="ru-RU" sz="2400" b="1" i="1" dirty="0" smtClean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06000"/>
              </a:lnSpc>
              <a:spcAft>
                <a:spcPts val="0"/>
              </a:spcAft>
            </a:pPr>
            <a:r>
              <a:rPr lang="ru-RU" sz="2400" b="1" i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присмотра </a:t>
            </a:r>
            <a:r>
              <a:rPr lang="ru-RU" sz="2400" b="1" i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оздоровления </a:t>
            </a:r>
            <a:endParaRPr lang="ru-RU" sz="2400" b="1" i="1" dirty="0" smtClean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06000"/>
              </a:lnSpc>
              <a:spcAft>
                <a:spcPts val="0"/>
              </a:spcAft>
            </a:pPr>
            <a:r>
              <a:rPr lang="ru-RU" sz="2400" b="1" i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№</a:t>
            </a:r>
            <a:r>
              <a:rPr lang="ru-RU" sz="2400" b="1" i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13 «Солнышко»</a:t>
            </a:r>
            <a:endParaRPr lang="ru-RU" sz="2400" b="1" i="1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658758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82" y="92596"/>
            <a:ext cx="7460918" cy="6765403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98845" y="774510"/>
            <a:ext cx="3932237" cy="3811588"/>
          </a:xfrm>
        </p:spPr>
        <p:txBody>
          <a:bodyPr>
            <a:noAutofit/>
          </a:bodyPr>
          <a:lstStyle/>
          <a:p>
            <a: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косого нет берлоги, </a:t>
            </a:r>
          </a:p>
          <a:p>
            <a: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нужна ему нора, </a:t>
            </a:r>
          </a:p>
          <a:p>
            <a: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 врагов спасают ноги, </a:t>
            </a:r>
          </a:p>
          <a:p>
            <a: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от голода – кора </a:t>
            </a:r>
            <a:endParaRPr lang="ru-RU" sz="4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4328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319" y="0"/>
            <a:ext cx="10125084" cy="6858000"/>
          </a:xfrm>
          <a:prstGeom prst="rect">
            <a:avLst/>
          </a:prstGeom>
        </p:spPr>
      </p:pic>
      <p:pic>
        <p:nvPicPr>
          <p:cNvPr id="9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9318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69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10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006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244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699" y="0"/>
            <a:ext cx="9916567" cy="6857999"/>
          </a:xfrm>
          <a:prstGeom prst="rect">
            <a:avLst/>
          </a:prstGeom>
        </p:spPr>
      </p:pic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2664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960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10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742" y="0"/>
            <a:ext cx="10056125" cy="6858000"/>
          </a:xfrm>
          <a:prstGeom prst="rect">
            <a:avLst/>
          </a:prstGeom>
        </p:spPr>
      </p:pic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681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787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10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04012" y="2656912"/>
            <a:ext cx="10515600" cy="1325563"/>
          </a:xfrm>
        </p:spPr>
        <p:txBody>
          <a:bodyPr>
            <a:noAutofit/>
          </a:bodyPr>
          <a:lstStyle/>
          <a:p>
            <a:r>
              <a:rPr lang="ru-RU" sz="96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БЛАГОДАРИМ</a:t>
            </a:r>
            <a:br>
              <a:rPr lang="ru-RU" sz="96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96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96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96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96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 ВНИМАНИЕ</a:t>
            </a:r>
            <a:endParaRPr lang="ru-RU" sz="96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4876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0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524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545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" t="7314" r="53254" b="10923"/>
          <a:stretch/>
        </p:blipFill>
        <p:spPr>
          <a:xfrm>
            <a:off x="6409549" y="1351128"/>
            <a:ext cx="1825289" cy="215634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16" t="7091" r="52637" b="10781"/>
          <a:stretch/>
        </p:blipFill>
        <p:spPr>
          <a:xfrm>
            <a:off x="859171" y="4359170"/>
            <a:ext cx="1583779" cy="221758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87" t="7592" r="53826" b="11292"/>
          <a:stretch/>
        </p:blipFill>
        <p:spPr>
          <a:xfrm>
            <a:off x="4041486" y="3340520"/>
            <a:ext cx="1472210" cy="20373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03" t="7975" r="3400" b="11964"/>
          <a:stretch/>
        </p:blipFill>
        <p:spPr>
          <a:xfrm>
            <a:off x="9746252" y="3340520"/>
            <a:ext cx="1540448" cy="208730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5087" y="1"/>
            <a:ext cx="12191999" cy="7051342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6087" y="3940052"/>
            <a:ext cx="1542197" cy="1542197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116" y="4719138"/>
            <a:ext cx="2528768" cy="1849627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2699" y="4557668"/>
            <a:ext cx="3066013" cy="30660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7832" y="3622343"/>
            <a:ext cx="2900233" cy="187065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629" y="694916"/>
            <a:ext cx="1588167" cy="152861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1407" b="100000" l="9934" r="8990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7423" y="4719138"/>
            <a:ext cx="1431330" cy="2021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49413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9323" y="0"/>
            <a:ext cx="7492678" cy="6858000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75073" y="556622"/>
            <a:ext cx="3932237" cy="5308979"/>
          </a:xfrm>
        </p:spPr>
        <p:txBody>
          <a:bodyPr>
            <a:noAutofit/>
          </a:bodyPr>
          <a:lstStyle/>
          <a:p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Зверька узнаем мы с тобой </a:t>
            </a:r>
          </a:p>
          <a:p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двум таким приметам:</a:t>
            </a:r>
          </a:p>
          <a:p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 в шубке серенькой зимой</a:t>
            </a:r>
          </a:p>
          <a:p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в рыжей шубке летом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56434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454"/>
          <a:stretch/>
        </p:blipFill>
        <p:spPr>
          <a:xfrm>
            <a:off x="4560426" y="1"/>
            <a:ext cx="7631574" cy="68580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49460" y="877257"/>
            <a:ext cx="4171524" cy="4681633"/>
          </a:xfrm>
        </p:spPr>
        <p:txBody>
          <a:bodyPr>
            <a:noAutofit/>
          </a:bodyPr>
          <a:lstStyle/>
          <a:p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Какой зверь опасный</a:t>
            </a:r>
          </a:p>
          <a:p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Ходит в шубке красной, </a:t>
            </a:r>
          </a:p>
          <a:p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Снег разгребает, </a:t>
            </a:r>
          </a:p>
          <a:p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Мышек хватает? </a:t>
            </a:r>
          </a:p>
        </p:txBody>
      </p:sp>
    </p:spTree>
    <p:extLst>
      <p:ext uri="{BB962C8B-B14F-4D97-AF65-F5344CB8AC3E}">
        <p14:creationId xmlns:p14="http://schemas.microsoft.com/office/powerpoint/2010/main" val="2815013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3188" y="0"/>
            <a:ext cx="7008812" cy="68580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559558"/>
            <a:ext cx="3932237" cy="5309430"/>
          </a:xfrm>
        </p:spPr>
        <p:txBody>
          <a:bodyPr>
            <a:normAutofit/>
          </a:bodyPr>
          <a:lstStyle/>
          <a:p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 в берлоге спит зимой</a:t>
            </a:r>
          </a:p>
          <a:p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 большущею сосной</a:t>
            </a:r>
          </a:p>
          <a:p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когда придёт весна, </a:t>
            </a:r>
          </a:p>
          <a:p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Пробуждается от сна </a:t>
            </a:r>
          </a:p>
        </p:txBody>
      </p:sp>
    </p:spTree>
    <p:extLst>
      <p:ext uri="{BB962C8B-B14F-4D97-AF65-F5344CB8AC3E}">
        <p14:creationId xmlns:p14="http://schemas.microsoft.com/office/powerpoint/2010/main" val="3580073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3332" y="0"/>
            <a:ext cx="6948668" cy="68580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586854"/>
            <a:ext cx="3932237" cy="5282134"/>
          </a:xfrm>
        </p:spPr>
        <p:txBody>
          <a:bodyPr>
            <a:normAutofit/>
          </a:bodyPr>
          <a:lstStyle/>
          <a:p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густом лесу под </a:t>
            </a:r>
            <a: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ёлкой, </a:t>
            </a:r>
            <a:endParaRPr lang="ru-RU" sz="4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Осыпанной листвой, </a:t>
            </a:r>
          </a:p>
          <a:p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Лежит клубок с иголками, </a:t>
            </a:r>
          </a:p>
          <a:p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Колючий и </a:t>
            </a:r>
            <a: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живой.</a:t>
            </a:r>
            <a:endParaRPr lang="ru-RU" sz="4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7446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3188" y="0"/>
            <a:ext cx="7008812" cy="68580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600501"/>
            <a:ext cx="3932237" cy="5268487"/>
          </a:xfrm>
        </p:spPr>
        <p:txBody>
          <a:bodyPr>
            <a:normAutofit/>
          </a:bodyPr>
          <a:lstStyle/>
          <a:p>
            <a: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овчарку он похож:</a:t>
            </a:r>
          </a:p>
          <a:p>
            <a: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ни зуб, то острый нож! </a:t>
            </a:r>
          </a:p>
          <a:p>
            <a: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 бежит, оскалив пасть, </a:t>
            </a:r>
          </a:p>
          <a:p>
            <a: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овцу готов напасть </a:t>
            </a:r>
            <a:endParaRPr lang="ru-RU" sz="4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6401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353</TotalTime>
  <Words>133</Words>
  <Application>Microsoft Office PowerPoint</Application>
  <PresentationFormat>Произвольный</PresentationFormat>
  <Paragraphs>31</Paragraphs>
  <Slides>16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ОСЕННИЕ ЗАБОТЫ ЖИВОТНЫХ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БЛАГОДАРИМ   ЗА ВНИМАНИЕ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руслан</dc:creator>
  <cp:lastModifiedBy>User</cp:lastModifiedBy>
  <cp:revision>36</cp:revision>
  <dcterms:created xsi:type="dcterms:W3CDTF">2015-11-12T17:39:43Z</dcterms:created>
  <dcterms:modified xsi:type="dcterms:W3CDTF">2018-11-16T18:17:14Z</dcterms:modified>
</cp:coreProperties>
</file>