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481E"/>
    <a:srgbClr val="BDB285"/>
    <a:srgbClr val="BD0004"/>
    <a:srgbClr val="DDDDDD"/>
    <a:srgbClr val="7C0346"/>
    <a:srgbClr val="E1E1E1"/>
    <a:srgbClr val="B7036E"/>
    <a:srgbClr val="7F0349"/>
    <a:srgbClr val="92266B"/>
    <a:srgbClr val="0C4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 showGuides="1">
      <p:cViewPr varScale="1">
        <p:scale>
          <a:sx n="110" d="100"/>
          <a:sy n="110" d="100"/>
        </p:scale>
        <p:origin x="15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75446" y="634705"/>
            <a:ext cx="5793105" cy="1886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6000" b="1" dirty="0">
                <a:ln w="28575">
                  <a:noFill/>
                </a:ln>
                <a:solidFill>
                  <a:schemeClr val="bg1"/>
                </a:solidFill>
                <a:effectLst/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Богата Россия </a:t>
            </a:r>
            <a:endParaRPr lang="ru-RU" sz="6000" b="1" dirty="0">
              <a:ln w="28575">
                <a:noFill/>
              </a:ln>
              <a:solidFill>
                <a:schemeClr val="bg1"/>
              </a:solidFill>
              <a:effectLst/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7000"/>
              </a:lnSpc>
            </a:pPr>
            <a:r>
              <a:rPr lang="ru-RU" sz="6000" b="1" dirty="0">
                <a:ln w="28575">
                  <a:noFill/>
                </a:ln>
                <a:solidFill>
                  <a:schemeClr val="bg1"/>
                </a:solidFill>
                <a:effectLst/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своими героями</a:t>
            </a:r>
            <a:endParaRPr lang="ru-RU" sz="6000" b="1" dirty="0">
              <a:ln w="28575">
                <a:noFill/>
              </a:ln>
              <a:solidFill>
                <a:schemeClr val="bg1"/>
              </a:solidFill>
              <a:effectLst/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4090" y="2678886"/>
            <a:ext cx="625665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400" dirty="0">
                <a:solidFill>
                  <a:schemeClr val="bg1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Автор: Волынщикова Оксана Александровна</a:t>
            </a:r>
            <a:endParaRPr lang="ru-RU" sz="2400" dirty="0">
              <a:solidFill>
                <a:schemeClr val="bg1"/>
              </a:solidFill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ru-RU" sz="2400" dirty="0">
                <a:solidFill>
                  <a:schemeClr val="bg1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МОАУ «СОШ № 12», г. Бузулук</a:t>
            </a:r>
            <a:endParaRPr lang="ru-RU" sz="2400" dirty="0">
              <a:solidFill>
                <a:schemeClr val="bg1"/>
              </a:solidFill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-190500" y="-190500"/>
            <a:ext cx="9334500" cy="7048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" name="Изображение 1"/>
          <p:cNvPicPr/>
          <p:nvPr/>
        </p:nvPicPr>
        <p:blipFill>
          <a:blip r:embed="rId2"/>
          <a:stretch>
            <a:fillRect/>
          </a:stretch>
        </p:blipFill>
        <p:spPr>
          <a:xfrm>
            <a:off x="280035" y="294640"/>
            <a:ext cx="8673465" cy="61379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" y="0"/>
            <a:ext cx="9135879" cy="6858000"/>
          </a:xfrm>
          <a:prstGeom prst="rect">
            <a:avLst/>
          </a:prstGeom>
        </p:spPr>
      </p:pic>
      <p:pic>
        <p:nvPicPr>
          <p:cNvPr id="2" name="Изображение 1"/>
          <p:cNvPicPr/>
          <p:nvPr/>
        </p:nvPicPr>
        <p:blipFill>
          <a:blip r:embed="rId2"/>
          <a:stretch>
            <a:fillRect/>
          </a:stretch>
        </p:blipFill>
        <p:spPr>
          <a:xfrm>
            <a:off x="280670" y="248285"/>
            <a:ext cx="4115435" cy="2883535"/>
          </a:xfrm>
          <a:prstGeom prst="rect">
            <a:avLst/>
          </a:prstGeom>
        </p:spPr>
      </p:pic>
      <p:pic>
        <p:nvPicPr>
          <p:cNvPr id="3" name="Изображение 2"/>
          <p:cNvPicPr/>
          <p:nvPr/>
        </p:nvPicPr>
        <p:blipFill>
          <a:blip r:embed="rId3"/>
          <a:stretch>
            <a:fillRect/>
          </a:stretch>
        </p:blipFill>
        <p:spPr>
          <a:xfrm>
            <a:off x="4587240" y="248285"/>
            <a:ext cx="4203065" cy="2883535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4"/>
          <a:stretch>
            <a:fillRect/>
          </a:stretch>
        </p:blipFill>
        <p:spPr>
          <a:xfrm>
            <a:off x="191770" y="3526155"/>
            <a:ext cx="4116070" cy="2845435"/>
          </a:xfrm>
          <a:prstGeom prst="rect">
            <a:avLst/>
          </a:prstGeom>
        </p:spPr>
      </p:pic>
      <p:pic>
        <p:nvPicPr>
          <p:cNvPr id="7" name="Изображение 6"/>
          <p:cNvPicPr/>
          <p:nvPr/>
        </p:nvPicPr>
        <p:blipFill>
          <a:blip r:embed="rId5"/>
          <a:stretch>
            <a:fillRect/>
          </a:stretch>
        </p:blipFill>
        <p:spPr>
          <a:xfrm>
            <a:off x="4587240" y="3526790"/>
            <a:ext cx="4203065" cy="2844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236855" y="281305"/>
            <a:ext cx="4202430" cy="408622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3"/>
          <a:stretch>
            <a:fillRect/>
          </a:stretch>
        </p:blipFill>
        <p:spPr>
          <a:xfrm>
            <a:off x="3685540" y="3267710"/>
            <a:ext cx="5163185" cy="3188335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4"/>
          <a:stretch>
            <a:fillRect/>
          </a:stretch>
        </p:blipFill>
        <p:spPr>
          <a:xfrm>
            <a:off x="3994150" y="281305"/>
            <a:ext cx="5007610" cy="3148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" y="0"/>
            <a:ext cx="9135879" cy="6858000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283210" y="281940"/>
            <a:ext cx="8655685" cy="2976245"/>
          </a:xfrm>
          <a:prstGeom prst="rect">
            <a:avLst/>
          </a:prstGeom>
        </p:spPr>
      </p:pic>
      <p:pic>
        <p:nvPicPr>
          <p:cNvPr id="8" name="Изображение 7"/>
          <p:cNvPicPr/>
          <p:nvPr/>
        </p:nvPicPr>
        <p:blipFill>
          <a:blip r:embed="rId3"/>
          <a:stretch>
            <a:fillRect/>
          </a:stretch>
        </p:blipFill>
        <p:spPr>
          <a:xfrm>
            <a:off x="283210" y="3111500"/>
            <a:ext cx="8655050" cy="33439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3520" y="617220"/>
            <a:ext cx="831342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«У нас нет запасной </a:t>
            </a:r>
            <a:endParaRPr lang="ru-RU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Родины, только</a:t>
            </a:r>
            <a:endParaRPr lang="ru-RU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Россия!!!»</a:t>
            </a:r>
            <a:endParaRPr lang="ru-RU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Изображение 6"/>
          <p:cNvPicPr/>
          <p:nvPr/>
        </p:nvPicPr>
        <p:blipFill>
          <a:blip r:embed="rId2"/>
          <a:stretch>
            <a:fillRect/>
          </a:stretch>
        </p:blipFill>
        <p:spPr>
          <a:xfrm>
            <a:off x="2731770" y="3089275"/>
            <a:ext cx="6186805" cy="29819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" y="0"/>
            <a:ext cx="9135879" cy="6858000"/>
          </a:xfrm>
          <a:prstGeom prst="rect">
            <a:avLst/>
          </a:prstGeom>
        </p:spPr>
      </p:pic>
      <p:pic>
        <p:nvPicPr>
          <p:cNvPr id="2" name="Изображение 1"/>
          <p:cNvPicPr/>
          <p:nvPr/>
        </p:nvPicPr>
        <p:blipFill>
          <a:blip r:embed="rId2"/>
          <a:stretch>
            <a:fillRect/>
          </a:stretch>
        </p:blipFill>
        <p:spPr>
          <a:xfrm>
            <a:off x="295275" y="287655"/>
            <a:ext cx="4603750" cy="3571875"/>
          </a:xfrm>
          <a:prstGeom prst="rect">
            <a:avLst/>
          </a:prstGeom>
        </p:spPr>
      </p:pic>
      <p:pic>
        <p:nvPicPr>
          <p:cNvPr id="3" name="Рисунок 1" descr="C:\Users\Оксана\Downloads\detsad-1979779-1690362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08170" y="2990850"/>
            <a:ext cx="4507865" cy="33813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899025" y="558165"/>
            <a:ext cx="40043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Талисман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1070" y="4352925"/>
            <a:ext cx="2712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Добра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14527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163</Words>
  <Application>WPS Presentation</Application>
  <PresentationFormat>Экран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SimSun</vt:lpstr>
      <vt:lpstr>Wingdings</vt:lpstr>
      <vt:lpstr>Franklin Gothic Medium</vt:lpstr>
      <vt:lpstr>Tahoma</vt:lpstr>
      <vt:lpstr>Microsoft YaHei</vt:lpstr>
      <vt:lpstr>Arial Unicode MS</vt:lpstr>
      <vt:lpstr>Calibri Light</vt:lpstr>
      <vt:lpstr>Calibri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Оксана</cp:lastModifiedBy>
  <cp:revision>50</cp:revision>
  <dcterms:created xsi:type="dcterms:W3CDTF">2013-11-19T05:52:00Z</dcterms:created>
  <dcterms:modified xsi:type="dcterms:W3CDTF">2024-11-18T16:02:38Z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F916198B426B422EB71410BEB77586CB_12</vt:lpwstr>
  </property>
  <property fmtid="{D5CDD505-2E9C-101B-9397-08002B2CF9AE}" pid="3" name="KSOProductBuildVer">
    <vt:lpwstr>1049-12.2.0.18607</vt:lpwstr>
  </property>
</Properties>
</file>