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6" r:id="rId2"/>
    <p:sldId id="260" r:id="rId3"/>
    <p:sldId id="262" r:id="rId4"/>
    <p:sldId id="263" r:id="rId5"/>
    <p:sldId id="265" r:id="rId6"/>
    <p:sldId id="272" r:id="rId7"/>
    <p:sldId id="273" r:id="rId8"/>
    <p:sldId id="274" r:id="rId9"/>
    <p:sldId id="276" r:id="rId10"/>
    <p:sldId id="28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69F08-317C-4401-89AD-46F2DF411E50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F3C08-8F1E-406B-BBF2-AF34B35739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43502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69F08-317C-4401-89AD-46F2DF411E50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F3C08-8F1E-406B-BBF2-AF34B35739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0344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69F08-317C-4401-89AD-46F2DF411E50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F3C08-8F1E-406B-BBF2-AF34B35739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7493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69F08-317C-4401-89AD-46F2DF411E50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F3C08-8F1E-406B-BBF2-AF34B35739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75847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69F08-317C-4401-89AD-46F2DF411E50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F3C08-8F1E-406B-BBF2-AF34B35739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3407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69F08-317C-4401-89AD-46F2DF411E50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F3C08-8F1E-406B-BBF2-AF34B35739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1027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69F08-317C-4401-89AD-46F2DF411E50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F3C08-8F1E-406B-BBF2-AF34B35739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82145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69F08-317C-4401-89AD-46F2DF411E50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F3C08-8F1E-406B-BBF2-AF34B35739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91100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69F08-317C-4401-89AD-46F2DF411E50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F3C08-8F1E-406B-BBF2-AF34B35739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23434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69F08-317C-4401-89AD-46F2DF411E50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F3C08-8F1E-406B-BBF2-AF34B35739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93065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69F08-317C-4401-89AD-46F2DF411E50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F3C08-8F1E-406B-BBF2-AF34B35739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5624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469F08-317C-4401-89AD-46F2DF411E50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4F3C08-8F1E-406B-BBF2-AF34B35739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4237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Православный храм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sz="20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6368" y="5115008"/>
            <a:ext cx="8147248" cy="1184995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1900" dirty="0">
                <a:solidFill>
                  <a:srgbClr val="6333E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Направо от царских врат помещается икона Спасителя, налево — Божией Матери, далее — образа особо чтимых святых, причем справа от Спасителя обычно располагается храмовая икона: на ней изображен праздник или святой, в честь которого освящен храм.</a:t>
            </a:r>
          </a:p>
        </p:txBody>
      </p:sp>
      <p:pic>
        <p:nvPicPr>
          <p:cNvPr id="4098" name="Picture 2" descr="http://www.shigri.ru/izgotovlenie_ikonostasov/images/ikonostas_v_mansurovo_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88640"/>
            <a:ext cx="4896544" cy="48994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0" y="6348433"/>
            <a:ext cx="9144000" cy="142876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9012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3143" y="4509120"/>
            <a:ext cx="8406478" cy="136815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Слово 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СОБОР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происходит от старославянских слов: съезд, собрание. Так обычно называется главный храм в городе или монастыре. Собор рассчитан на ежедневные служения богу как минимум трёх священников. Здесь же проходят богослужение высших духовных лиц: патриарха, архиепископа, архиерея. </a:t>
            </a:r>
          </a:p>
        </p:txBody>
      </p:sp>
      <p:pic>
        <p:nvPicPr>
          <p:cNvPr id="8194" name="Picture 2" descr="http://dic.academic.ru/pictures/wiki/files/84/The_Cathedral_of_the_Annunciatio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7691" y="315042"/>
            <a:ext cx="5568619" cy="41764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6348433"/>
            <a:ext cx="9144000" cy="142876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2663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92080" y="1052736"/>
            <a:ext cx="3466728" cy="3744416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Слово 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ХРАМ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происходит от старорусских слов: «хоромы», «храмина». Храм представляет собой архитектурное здание или сооружение, предназначенное для совершения богослужений и религиозных обрядов- отправление религиозного культа. Христианский храм называют церковью. </a:t>
            </a:r>
          </a:p>
        </p:txBody>
      </p:sp>
      <p:pic>
        <p:nvPicPr>
          <p:cNvPr id="10244" name="Picture 4" descr="http://img-fotki.yandex.ru/get/9305/10051055.2/0_d6118_bfd11e46_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4664"/>
            <a:ext cx="4718265" cy="46805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0" y="6348433"/>
            <a:ext cx="9144000" cy="142876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0925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653136"/>
            <a:ext cx="8291264" cy="146876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Слово 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ЦЕРКОВЬ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происходит от греческого слова и в переводе означает дом Господа, божий дом. Церкви имеют как минимум алтарную часть, ориентированную на восток и примыкающее помещение для молящихся- трапеза. </a:t>
            </a:r>
          </a:p>
        </p:txBody>
      </p:sp>
      <p:pic>
        <p:nvPicPr>
          <p:cNvPr id="11268" name="Picture 4" descr="http://esworld.ru/wp-content/uploads/2011/03/derevyannaya-tserkov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60648"/>
            <a:ext cx="5904656" cy="44284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0" y="6348433"/>
            <a:ext cx="9144000" cy="142876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0321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3284984"/>
            <a:ext cx="8291264" cy="262088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Православии 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часовня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это относительно небольшая постройка, здание или сооружение, приписанные или подчинённое какой либо городской или сельской церкви и предназначенное для проведения молитв. Часовня может быть посвящена какому-либо святому; христианскому празднику; памятному событию, важному для сердца верующего человека. В часовне не предусмотрено алтаря, но службы в ней или около неё могут проводиться, но относительно не регулярно. В часовне нет приделов, Престола, не служится Литургия.</a:t>
            </a:r>
          </a:p>
        </p:txBody>
      </p:sp>
      <p:pic>
        <p:nvPicPr>
          <p:cNvPr id="13314" name="Picture 2" descr="https://upload.wikimedia.org/wikipedia/ru/4/4d/%D0%9F%D0%B5%D1%82%D1%80%D0%BE%D0%BF%D0%B0%D0%B2%D0%BB%D0%BE%D0%B2%D1%81%D0%BA%D0%B0%D1%8F_%D1%87%D0%B0%D1%81%D0%BE%D0%B2%D0%BD%D1%8F_%D0%B2_%D0%9F%D0%B5%D1%82%D1%80%D0%BE%D0%B7%D0%B0%D0%B2%D0%BE%D0%B4%D1%81%D0%BA%D0%B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332655"/>
            <a:ext cx="2045848" cy="272325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http://vladcity.com/vladivostok_foto/andreypervozvannyj/andreypervozvannyj_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87091"/>
            <a:ext cx="2045848" cy="27277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8" name="Picture 6" descr="http://bibliotekar.ru/rusZod/4.files/image00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586046"/>
            <a:ext cx="3044773" cy="22164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0" y="6348433"/>
            <a:ext cx="9144000" cy="142876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0363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2372" y="5233736"/>
            <a:ext cx="8219256" cy="125700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900" dirty="0">
                <a:solidFill>
                  <a:srgbClr val="6333E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Православный храм по внутреннему устройству делится на три части: алтарь, средний храм и притвор. Алтарь символизирует Царство Небесное. </a:t>
            </a:r>
          </a:p>
        </p:txBody>
      </p:sp>
      <p:pic>
        <p:nvPicPr>
          <p:cNvPr id="7172" name="Picture 4" descr="http://kriorus.ru/sites/default/files/picture_0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4337" y="443451"/>
            <a:ext cx="3199831" cy="420968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://secrets-of-happy-family.narod.ru/images/image-5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76672"/>
            <a:ext cx="2488801" cy="165618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http://www.samara-photo.ru/images/49f0c2d716aa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0211" y="2975234"/>
            <a:ext cx="2524843" cy="167790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0" name="Picture 12" descr="http://www.na-gore.ru/img/history/mosaic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996952"/>
            <a:ext cx="2565600" cy="165618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2" name="Picture 14" descr="http://portal-kultura.ru/upload/medialibrary/58e/IMG_3450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0211" y="490518"/>
            <a:ext cx="2488800" cy="165618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0" y="6348433"/>
            <a:ext cx="9144000" cy="142876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5590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509120"/>
            <a:ext cx="8496944" cy="161704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1900" dirty="0">
                <a:solidFill>
                  <a:srgbClr val="6333E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средней части стоят все верующие. В притворе в первые века христианства стояли оглашенные, которые только готовились к таинству Крещения. Ныне в притвор иногда посылают стоять тяжко согрешивших для исправления. Также в притворе можно купить свечи, подать записки для поминовения, заказать молебен и панихиду и т. д. Перед входом в притвор устраивается возвышенная площадка, называемая папертью.</a:t>
            </a:r>
          </a:p>
          <a:p>
            <a:pPr marL="0" indent="0" algn="just">
              <a:buNone/>
            </a:pPr>
            <a:endParaRPr lang="ru-RU" sz="1900" dirty="0">
              <a:solidFill>
                <a:srgbClr val="6333E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6" name="Picture 4" descr="http://kazan.eparhia.ru/www/imgs/news2006/IMG_3671_5687222222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88640"/>
            <a:ext cx="5616624" cy="421246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0" y="6348433"/>
            <a:ext cx="9144000" cy="142876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3507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4869160"/>
            <a:ext cx="8147248" cy="125700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900" dirty="0">
                <a:solidFill>
                  <a:srgbClr val="6333E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Христианские храмы строятся алтарем на восток — в сторону, где восходит солнце: Господа Иисуса Христа, от Которого воссиял нам незримый Божественный свет, мы называем «Солнцем Правды», пришедшим «с высоты Востока».</a:t>
            </a:r>
          </a:p>
        </p:txBody>
      </p:sp>
      <p:pic>
        <p:nvPicPr>
          <p:cNvPr id="9224" name="Picture 8" descr="http://img-fotki.yandex.ru/get/6501/35156400.155/0_97816_8eb3cb0_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22134"/>
            <a:ext cx="6048672" cy="453650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0" y="6348433"/>
            <a:ext cx="9144000" cy="142876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7842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6388" y="4444004"/>
            <a:ext cx="7931224" cy="1753379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1900" dirty="0">
                <a:solidFill>
                  <a:srgbClr val="6333E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Самая важная часть храма — алтарь. Само слово «алтарь» означает «возвышенный жертвенник». Он и устраивается обычно на возвышении. Здесь совершаются священнослужителями богослужения и находится главная святыня — престол, на котором таинственно присутствует Сам Господь и совершается таинство Причащения Тела и Крови Господней. На престоле находятся священные предметы, прикасаться к нему могут только священнослужители.</a:t>
            </a:r>
          </a:p>
        </p:txBody>
      </p:sp>
      <p:pic>
        <p:nvPicPr>
          <p:cNvPr id="11266" name="Picture 2" descr="http://shigri.ru/izgotovlenie_ikonostasov/images/bely_kolodec_alta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9494" y="332656"/>
            <a:ext cx="4928161" cy="410445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0" y="6540436"/>
            <a:ext cx="9144000" cy="142876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695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253</Words>
  <Application>Microsoft Office PowerPoint</Application>
  <PresentationFormat>Экран (4:3)</PresentationFormat>
  <Paragraphs>10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Times New Roman</vt:lpstr>
      <vt:lpstr>Тема Office</vt:lpstr>
      <vt:lpstr>Православный храм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Броницкая</dc:creator>
  <cp:lastModifiedBy>Светлана</cp:lastModifiedBy>
  <cp:revision>5</cp:revision>
  <dcterms:created xsi:type="dcterms:W3CDTF">2015-04-06T11:37:24Z</dcterms:created>
  <dcterms:modified xsi:type="dcterms:W3CDTF">2020-11-16T12:28:39Z</dcterms:modified>
</cp:coreProperties>
</file>