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60" r:id="rId5"/>
    <p:sldId id="271" r:id="rId6"/>
    <p:sldId id="262" r:id="rId7"/>
    <p:sldId id="261" r:id="rId8"/>
    <p:sldId id="265" r:id="rId9"/>
    <p:sldId id="263" r:id="rId10"/>
    <p:sldId id="258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DB19245-7B81-45E9-81AF-BDCB42B86E9B}" type="datetimeFigureOut">
              <a:rPr lang="ru-RU" smtClean="0"/>
              <a:pPr/>
              <a:t>18.07.2018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292E39-4F20-444B-A19C-CD7F16FF1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872B~1\AppData\Local\Temp\Rar$DI77.160\прощание с метерой5.jpg"/>
          <p:cNvPicPr>
            <a:picLocks noChangeAspect="1" noChangeArrowheads="1"/>
          </p:cNvPicPr>
          <p:nvPr/>
        </p:nvPicPr>
        <p:blipFill>
          <a:blip r:embed="rId2" cstate="print"/>
          <a:srcRect t="21406"/>
          <a:stretch>
            <a:fillRect/>
          </a:stretch>
        </p:blipFill>
        <p:spPr bwMode="auto">
          <a:xfrm>
            <a:off x="3563888" y="476672"/>
            <a:ext cx="5382344" cy="423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Валентина\AppData\Local\Temp\Rar$DI41.161\прощание с метерой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2831746" cy="4279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95537" y="5733256"/>
            <a:ext cx="8208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"Главные  герои, проблематика, смысл содержания повести   В.Г.Распутина «Прощание с Матёрой»»</a:t>
            </a:r>
            <a:endParaRPr lang="ru-RU" sz="24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872B~1\AppData\Local\Temp\Rar$DI25.160\прощание с метерой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3380"/>
            <a:ext cx="7704856" cy="5778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/>
              <a:t>СПАСИБО   ЗА  РАБОТУ!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800" b="1" dirty="0" smtClean="0">
                <a:solidFill>
                  <a:srgbClr val="0070C0"/>
                </a:solidFill>
              </a:rPr>
              <a:t>"...патриотизм - это не любовь к идее, а любовь к </a:t>
            </a:r>
            <a:r>
              <a:rPr lang="ru-RU" sz="1800" b="1" dirty="0" smtClean="0">
                <a:solidFill>
                  <a:srgbClr val="0070C0"/>
                </a:solidFill>
              </a:rPr>
              <a:t>отчизне</a:t>
            </a:r>
            <a:r>
              <a:rPr lang="ru-RU" sz="1800" b="1" dirty="0" smtClean="0">
                <a:solidFill>
                  <a:srgbClr val="0070C0"/>
                </a:solidFill>
              </a:rPr>
              <a:t>, к ее</a:t>
            </a:r>
            <a:endParaRPr lang="ru-RU" sz="18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70C0"/>
                </a:solidFill>
              </a:rPr>
              <a:t>            </a:t>
            </a:r>
            <a:r>
              <a:rPr lang="ru-RU" sz="1800" b="1" dirty="0" smtClean="0">
                <a:solidFill>
                  <a:srgbClr val="0070C0"/>
                </a:solidFill>
              </a:rPr>
              <a:t>родной земле, ревность её заветам, почитание праха и слова её,</a:t>
            </a:r>
            <a:r>
              <a:rPr lang="ru-RU" sz="1800" dirty="0" smtClean="0">
                <a:solidFill>
                  <a:srgbClr val="0070C0"/>
                </a:solidFill>
              </a:rPr>
              <a:t>  </a:t>
            </a:r>
            <a:r>
              <a:rPr lang="ru-RU" sz="1800" b="1" dirty="0" smtClean="0">
                <a:solidFill>
                  <a:srgbClr val="0070C0"/>
                </a:solidFill>
              </a:rPr>
              <a:t>страдания за все её страдания и вера в ее очистительный исход".</a:t>
            </a:r>
          </a:p>
          <a:p>
            <a:pPr lvl="0"/>
            <a:r>
              <a:rPr lang="ru-RU" sz="1800" b="1" dirty="0" smtClean="0">
                <a:solidFill>
                  <a:srgbClr val="7030A0"/>
                </a:solidFill>
              </a:rPr>
              <a:t>"Правда в памяти. У кого нет памяти, у того нет жизни".</a:t>
            </a:r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b="1" dirty="0" smtClean="0">
                <a:solidFill>
                  <a:srgbClr val="0070C0"/>
                </a:solidFill>
              </a:rPr>
              <a:t>     « Если соберем волю каждого в одну волю – выстоим!</a:t>
            </a:r>
            <a:endParaRPr lang="ru-RU" sz="18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070C0"/>
                </a:solidFill>
              </a:rPr>
              <a:t>            Если соберем совесть каждого в одну совесть – выстоим! </a:t>
            </a:r>
            <a:endParaRPr lang="ru-RU" sz="18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070C0"/>
                </a:solidFill>
              </a:rPr>
              <a:t>            Если соберем любовь к России каждого в одну любовь –    выстоим!»</a:t>
            </a:r>
          </a:p>
          <a:p>
            <a:pPr lvl="0"/>
            <a:r>
              <a:rPr lang="ru-RU" sz="1800" dirty="0" smtClean="0">
                <a:solidFill>
                  <a:srgbClr val="0070C0"/>
                </a:solidFill>
              </a:rPr>
              <a:t>“</a:t>
            </a:r>
            <a:r>
              <a:rPr lang="ru-RU" sz="1800" b="1" dirty="0" smtClean="0">
                <a:solidFill>
                  <a:srgbClr val="7030A0"/>
                </a:solidFill>
              </a:rPr>
              <a:t>Как бы хотелось призвать к старому нравственному правилу: нельзя мне поступать дурно, ибо я русский. Когда-нибудь, будем надеяться, русский человек возведет эти слова в свой главный жизненный принцип и сделает их национальным путеводителем”.</a:t>
            </a:r>
            <a:endParaRPr lang="ru-RU" sz="18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1400" dirty="0" smtClean="0"/>
          </a:p>
          <a:p>
            <a:endParaRPr lang="ru-RU" sz="1400" b="1" dirty="0" smtClean="0"/>
          </a:p>
          <a:p>
            <a:pPr>
              <a:buNone/>
            </a:pPr>
            <a:endParaRPr lang="ru-RU" sz="1400" b="1" dirty="0" smtClean="0"/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Высказывания  В. Распутина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Monotype Corsiva" pitchFamily="66" charset="0"/>
              </a:rPr>
              <a:t>Главный-то дом человек в душе</a:t>
            </a:r>
            <a:br>
              <a:rPr lang="ru-RU" dirty="0" smtClean="0">
                <a:effectLst/>
                <a:latin typeface="Monotype Corsiva" pitchFamily="66" charset="0"/>
              </a:rPr>
            </a:br>
            <a:r>
              <a:rPr lang="ru-RU" dirty="0" smtClean="0">
                <a:effectLst/>
                <a:latin typeface="Monotype Corsiva" pitchFamily="66" charset="0"/>
              </a:rPr>
              <a:t>у себя строит. И тот дом ни в огне</a:t>
            </a:r>
            <a:br>
              <a:rPr lang="ru-RU" dirty="0" smtClean="0">
                <a:effectLst/>
                <a:latin typeface="Monotype Corsiva" pitchFamily="66" charset="0"/>
              </a:rPr>
            </a:br>
            <a:r>
              <a:rPr lang="ru-RU" dirty="0" smtClean="0">
                <a:effectLst/>
                <a:latin typeface="Monotype Corsiva" pitchFamily="66" charset="0"/>
              </a:rPr>
              <a:t>не горит, ни в воде не тонет.</a:t>
            </a:r>
            <a:br>
              <a:rPr lang="ru-RU" dirty="0" smtClean="0">
                <a:effectLst/>
                <a:latin typeface="Monotype Corsiva" pitchFamily="66" charset="0"/>
              </a:rPr>
            </a:br>
            <a:r>
              <a:rPr lang="ru-RU" dirty="0" smtClean="0">
                <a:effectLst/>
                <a:latin typeface="Monotype Corsiva" pitchFamily="66" charset="0"/>
              </a:rPr>
              <a:t>                          Ф.А.Абрамов. «Дом»</a:t>
            </a:r>
            <a:br>
              <a:rPr lang="ru-RU" dirty="0" smtClean="0">
                <a:effectLst/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685800" y="4811310"/>
            <a:ext cx="7772400" cy="1298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872B~1\AppData\Local\Temp\Rar$DI56.864\прощание с метерой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5"/>
            <a:ext cx="9144000" cy="6855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872B~1\AppData\Local\Temp\Rar$DI98.160\прощание с метер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4238"/>
            <a:ext cx="7590569" cy="6376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872B~1\AppData\Local\Temp\Rar$DI41.160\прощание с метерой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872B~1\AppData\Local\Temp\Rar$DI25.160\прощание с метерой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704856" cy="5778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24128" y="14847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872B~1\AppData\Local\Temp\Rar$DI31.160\прощание с метерой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8826364" cy="552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872B~1\AppData\Local\Temp\Rar$DI97.160\прощание с метерой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227" y="332656"/>
            <a:ext cx="8905773" cy="591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872B~1\AppData\Local\Temp\Rar$DI80.864\прощание с метерой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552728" cy="491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872B~1\AppData\Local\Temp\Rar$DI51.160\прощание с метерой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</TotalTime>
  <Words>45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СПАСИБО   ЗА  РАБОТУ! </vt:lpstr>
      <vt:lpstr>Высказывания  В. Распутина </vt:lpstr>
      <vt:lpstr>Главный-то дом человек в душе у себя строит. И тот дом ни в огне не горит, ни в воде не тонет.                           Ф.А.Абрамов. «Дом»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7</cp:revision>
  <dcterms:created xsi:type="dcterms:W3CDTF">2017-03-11T11:25:23Z</dcterms:created>
  <dcterms:modified xsi:type="dcterms:W3CDTF">2018-07-18T02:36:43Z</dcterms:modified>
</cp:coreProperties>
</file>