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18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elkie.net/wp-content/uploads/2019/02/post_5c616072d9cbc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s://melkie.net/wp-content/uploads/2019/02/post_5c6160c84145f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lkie.net/wp-content/uploads/2019/02/post_5c61605725e2c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melkie.net/wp-content/uploads/2019/02/post_5c6160468875a.jpg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532263"/>
            <a:ext cx="9243396" cy="4176215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Масленица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Выполнил: педагог дополнительного образования </a:t>
            </a:r>
            <a:r>
              <a:rPr lang="ru-RU" dirty="0" err="1" smtClean="0"/>
              <a:t>Алейникова</a:t>
            </a:r>
            <a:r>
              <a:rPr lang="ru-RU" dirty="0" smtClean="0"/>
              <a:t> Анастасия Сергеевна</a:t>
            </a:r>
            <a:endParaRPr lang="ru-RU" dirty="0"/>
          </a:p>
        </p:txBody>
      </p:sp>
      <p:pic>
        <p:nvPicPr>
          <p:cNvPr id="1026" name="Picture 2" descr="https://kuda-mo.ru/uploads/cc5360ee8b38d6ba47a6bd91c185383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160" y="654974"/>
            <a:ext cx="4881008" cy="319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0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Молодые девушки сидят за столом с блинами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92" y="466899"/>
            <a:ext cx="1828800" cy="130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Встреча Масленицы в деревне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808" y="2162696"/>
            <a:ext cx="49911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Молодёжь катается на санях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330" y="2808383"/>
            <a:ext cx="1828800" cy="140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Зять в гостях у тёщи ест блины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675" y="5245331"/>
            <a:ext cx="1833017" cy="133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674808" y="40837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Масленица, Масленица,</a:t>
            </a:r>
            <a:br>
              <a:rPr lang="ru-RU" dirty="0"/>
            </a:br>
            <a:r>
              <a:rPr lang="ru-RU" dirty="0"/>
              <a:t>Дай блинком полакомиться.</a:t>
            </a:r>
            <a:br>
              <a:rPr lang="ru-RU" dirty="0"/>
            </a:br>
            <a:r>
              <a:rPr lang="ru-RU" dirty="0"/>
              <a:t>Прогони от нас метели,</a:t>
            </a:r>
            <a:br>
              <a:rPr lang="ru-RU" dirty="0"/>
            </a:br>
            <a:r>
              <a:rPr lang="ru-RU" dirty="0"/>
              <a:t>Прокати на карусели.</a:t>
            </a:r>
            <a:br>
              <a:rPr lang="ru-RU" dirty="0"/>
            </a:br>
            <a:r>
              <a:rPr lang="ru-RU" dirty="0"/>
              <a:t>Растопи холодный лёд,</a:t>
            </a:r>
            <a:br>
              <a:rPr lang="ru-RU" dirty="0"/>
            </a:br>
            <a:r>
              <a:rPr lang="ru-RU" dirty="0"/>
              <a:t>Пусть весна скорей придёт</a:t>
            </a:r>
          </a:p>
        </p:txBody>
      </p:sp>
    </p:spTree>
    <p:extLst>
      <p:ext uri="{BB962C8B-B14F-4D97-AF65-F5344CB8AC3E}">
        <p14:creationId xmlns:p14="http://schemas.microsoft.com/office/powerpoint/2010/main" val="220053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90451"/>
            <a:ext cx="8915400" cy="54207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веселый и жизнеутверждающий праздник проводов зимы и встречи весны, который с удовольствием отмечают как дети, так и взрослые. Но нужно помнить, что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 – это древний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еще языческий праздник, который сохранился после крещения Руси.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сохраненным традициям, у взрослых и детей он ассоциируется с весельем, массовыми гуляньями, играми, сжиганием чучела и, конечно, с вкусными, горячими блинами. Все эти эмоционально позитивные моменты вызывают у детворы живой интерес. Поэтому взрослым необходимо рассказывать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масленице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знакомить с особенностями празднования, прививая таким образом уважение к народным традициям.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знать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масленице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Простую информацию о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можно давать ребенку в 4 – 5 лет. В этом возрасте сложно понять временные промежутки праздника или его историю. Чтобы заинтересовать малыша, достаточно посетить с ним народные гулянья и рассказать небольшую историю или сказку. Ведь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детей – это в первую очередь веселый праздник.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 – 7 лет дошкольник способен воспринимать более сложную информацию. Можно рассказать об истории праздника, о традициях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масленичной недели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 веселых праздничных забавах.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посещает детский сад, то базовые сведения о 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масленице он получит в группе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Родителям необходимо будет расширить эти знания, ориентируясь на собственные семейные традиции.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59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6226879" cy="64773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Comfortaa"/>
              </a:rPr>
              <a:t>Что такое масленичная неделя</a:t>
            </a:r>
            <a:br>
              <a:rPr lang="ru-RU" altLang="ru-RU" dirty="0">
                <a:solidFill>
                  <a:srgbClr val="000000"/>
                </a:solidFill>
                <a:latin typeface="Comfortaa"/>
              </a:rPr>
            </a:br>
            <a:r>
              <a:rPr lang="ru-RU" altLang="ru-RU" sz="1600" i="1" dirty="0">
                <a:solidFill>
                  <a:srgbClr val="0B8CEA"/>
                </a:solidFill>
                <a:latin typeface="Playfair Display"/>
              </a:rPr>
              <a:t/>
            </a:r>
            <a:br>
              <a:rPr lang="ru-RU" altLang="ru-RU" sz="1600" i="1" dirty="0">
                <a:solidFill>
                  <a:srgbClr val="0B8CEA"/>
                </a:solidFill>
                <a:latin typeface="Playfair Display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2255" y="1354975"/>
            <a:ext cx="9052357" cy="4556247"/>
          </a:xfrm>
        </p:spPr>
        <p:txBody>
          <a:bodyPr>
            <a:normAutofit fontScale="32500" lnSpcReduction="20000"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Дошкольникам </a:t>
            </a: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рассказать, что в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дня Масленичной недели было своё название: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 — это «встреча Масленицы». Взрослые и ребятня начинали строить горки и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крепости</a:t>
            </a:r>
            <a:endParaRPr lang="ru-RU" alt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понедельник люди строили снежные горки, крепости и пр., а хозяйки начинали печь блины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2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 — «</a:t>
            </a:r>
            <a:r>
              <a:rPr lang="ru-RU" altLang="ru-RU" sz="4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Заигрыши</a:t>
            </a: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Молодёжь принималась кататься на санях, они украшались пёстрыми лоскутами, бубенцами, колокольчиками.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 молодёжь обычно каталась на санях, парни традиционно присматривали себе невест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3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— «Лакомка». Женатые мужчины шли к своим тёщам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alt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среду-лакомку женатые мужчины традиционно шли к своим тёщам на блины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4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 — «Разгул». Начало массовых гуляний. Весь день по улицам катали соломенное чучело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Масленицы.</a:t>
            </a:r>
            <a:endParaRPr lang="ru-RU" alt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четверг начинаются массовые гуляния, главная забава — взятие снежной крепости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5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 — «тёщины вечёрки». На этот раз тёща отправлялась в гости к семье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дочери.</a:t>
            </a:r>
            <a:endParaRPr lang="ru-RU" alt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пятницу тёща приходит в гости на блины в семью дочери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6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 — «</a:t>
            </a:r>
            <a:r>
              <a:rPr lang="ru-RU" altLang="ru-RU" sz="4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золовкины</a:t>
            </a: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посиделки». Новоиспечённые жёны приглашали в гости </a:t>
            </a:r>
            <a:r>
              <a:rPr lang="ru-RU" alt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сестёр.</a:t>
            </a:r>
            <a:endParaRPr lang="ru-RU" alt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субботу молодые жёны приглашали в гости сестёр мужа и дарили им подарки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AutoNum type="arabicPeriod" startAt="7"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 — «проводы Масленицы» и «Прощёное воскресенье». Куклу Масленицу опять-таки возили по селу, а потом вывозили на околицу и под песни, хороводы и прочее веселье сжигали.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воскресенье принято просить друг у друга прощения за нанесённые обиды, также в этот день сжигают чучело Масленицы</a:t>
            </a: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11912"/>
            <a:ext cx="184731" cy="2333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1" u="none" strike="noStrike" cap="none" normalizeH="0" baseline="0" dirty="0" smtClean="0">
              <a:ln>
                <a:noFill/>
              </a:ln>
              <a:solidFill>
                <a:srgbClr val="0B8CEA"/>
              </a:solidFill>
              <a:effectLst/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28557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920472" y="272955"/>
            <a:ext cx="9939432" cy="5977720"/>
          </a:xfrm>
        </p:spPr>
        <p:txBody>
          <a:bodyPr>
            <a:normAutofit fontScale="85000" lnSpcReduction="10000"/>
          </a:bodyPr>
          <a:lstStyle/>
          <a:p>
            <a:pPr fontAlgn="base"/>
            <a:endParaRPr lang="ru-RU" b="1" i="1" dirty="0" smtClean="0"/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жизни ребенка имеет особое значение. Это не только интересное времяпрепровождение, но и развитие мышления, координации движений. А если приобщить игру к определенному празднику, то это еще и очередной способ лучше познакомиться с окружающим миром. Спланированные должным образом игры на Масленицу не только развлекут детей, но и познакомят их с обычаями и обрядами наших предков – древних славян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«Горелки»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парами друг за другом и, держась за руки, поднимают руки вверх (как для игры в «Ручеек»). Последняя пара, также держась за руки, проходит между ребятами через всю колонну и становится первой, также поступают и все остальные пары.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только все пройдут через так называемый коридорчик, все, по-прежнему стоя парами, поют песню «Гори, гори ясно»: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Гори-гори ясно,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погасло!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небо,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летят,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Колокольчики звенят: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Дин-дон, дин-дон,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Выбегай скорее вон!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последних строках песни первая пара, разбежавшись в стороны, направляется к концу колонны, а ведущий (им может быть взрослый или ребенок, которому не досталась пара) пытается кого-нибудь из первой пары поймать. Если детям удалось добежать до конца колонны, то они снова становятся парой. Если кого-нибудь из них успели поймать, то он становится ведущим, а оставшийся ребенок и тот, кто ловил, замыкают колонну.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1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73206"/>
            <a:ext cx="8915400" cy="5338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 – это праздник для всех возрастов, поэтому дети наравне со взрослыми катаются на санках, участвуют в конкурсах и забавах, ведь для дошкольников и школьников Масленичная неделя будет не только поводом для веселья и отдыха, но и возможностью больше узнать о традициях наших предков.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9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166</TotalTime>
  <Words>422</Words>
  <Application>Microsoft Office PowerPoint</Application>
  <PresentationFormat>Произвольный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Легкий дым</vt:lpstr>
      <vt:lpstr>       Масленица</vt:lpstr>
      <vt:lpstr>Презентация PowerPoint</vt:lpstr>
      <vt:lpstr>Презентация PowerPoint</vt:lpstr>
      <vt:lpstr>Что такое масленичная неделя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Сосновка</cp:lastModifiedBy>
  <cp:revision>5</cp:revision>
  <dcterms:created xsi:type="dcterms:W3CDTF">2022-03-03T06:35:13Z</dcterms:created>
  <dcterms:modified xsi:type="dcterms:W3CDTF">2022-03-05T02:05:01Z</dcterms:modified>
</cp:coreProperties>
</file>