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2192000" cy="6858000"/>
  <p:notesSz cx="6858000" cy="9144000"/>
  <p:custDataLst>
    <p:tags r:id="rId3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135EB-A87F-445C-8F45-6A070E21BA82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77F41-E331-4245-85F8-8CB53CD9C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119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9519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7534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9919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8823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6652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5734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2944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1357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4680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7857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591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4943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3015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0043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704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3526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9686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7403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4174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7003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7794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825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0704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4788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13543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2439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16252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04911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11061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6808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594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0721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485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378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7067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461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376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72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57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98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25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54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54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34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23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31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69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9AF2A-1DFE-4284-9BA0-38E327E9BDA1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56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3.xml"/><Relationship Id="rId18" Type="http://schemas.openxmlformats.org/officeDocument/2006/relationships/slide" Target="slide19.xml"/><Relationship Id="rId26" Type="http://schemas.openxmlformats.org/officeDocument/2006/relationships/slide" Target="slide29.xml"/><Relationship Id="rId3" Type="http://schemas.openxmlformats.org/officeDocument/2006/relationships/slide" Target="slide2.xml"/><Relationship Id="rId21" Type="http://schemas.openxmlformats.org/officeDocument/2006/relationships/slide" Target="slide23.xml"/><Relationship Id="rId7" Type="http://schemas.openxmlformats.org/officeDocument/2006/relationships/slide" Target="slide6.xml"/><Relationship Id="rId12" Type="http://schemas.openxmlformats.org/officeDocument/2006/relationships/slide" Target="slide12.xml"/><Relationship Id="rId17" Type="http://schemas.openxmlformats.org/officeDocument/2006/relationships/slide" Target="slide18.xml"/><Relationship Id="rId25" Type="http://schemas.openxmlformats.org/officeDocument/2006/relationships/slide" Target="slide28.xml"/><Relationship Id="rId2" Type="http://schemas.openxmlformats.org/officeDocument/2006/relationships/notesSlide" Target="../notesSlides/notesSlide1.xml"/><Relationship Id="rId16" Type="http://schemas.openxmlformats.org/officeDocument/2006/relationships/slide" Target="slide17.xml"/><Relationship Id="rId20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1.xml"/><Relationship Id="rId24" Type="http://schemas.openxmlformats.org/officeDocument/2006/relationships/slide" Target="slide26.xml"/><Relationship Id="rId5" Type="http://schemas.openxmlformats.org/officeDocument/2006/relationships/slide" Target="slide4.xml"/><Relationship Id="rId15" Type="http://schemas.openxmlformats.org/officeDocument/2006/relationships/slide" Target="slide16.xml"/><Relationship Id="rId23" Type="http://schemas.openxmlformats.org/officeDocument/2006/relationships/slide" Target="slide25.xml"/><Relationship Id="rId10" Type="http://schemas.openxmlformats.org/officeDocument/2006/relationships/slide" Target="slide10.xml"/><Relationship Id="rId19" Type="http://schemas.openxmlformats.org/officeDocument/2006/relationships/slide" Target="slide20.xml"/><Relationship Id="rId4" Type="http://schemas.openxmlformats.org/officeDocument/2006/relationships/slide" Target="slide3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12546" y="439394"/>
            <a:ext cx="418409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«А ну-ка, девочки!»</a:t>
            </a:r>
            <a:endParaRPr lang="ru-RU" sz="32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83842" y="1484533"/>
            <a:ext cx="3755572" cy="8490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FFFF00"/>
                </a:solidFill>
              </a:rPr>
              <a:t>«Василиса Премудрая»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83842" y="2431588"/>
            <a:ext cx="3755572" cy="8490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"Хозяюшки"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3842" y="3408702"/>
            <a:ext cx="3755572" cy="8490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«Кулинарная»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>
            <a:hlinkClick r:id="rId3" action="ppaction://hlinksldjump"/>
          </p:cNvPr>
          <p:cNvSpPr/>
          <p:nvPr/>
        </p:nvSpPr>
        <p:spPr>
          <a:xfrm>
            <a:off x="4720413" y="1484533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1</a:t>
            </a:r>
          </a:p>
        </p:txBody>
      </p:sp>
      <p:sp>
        <p:nvSpPr>
          <p:cNvPr id="13" name="Скругленный прямоугольник 12">
            <a:hlinkClick r:id="rId4" action="ppaction://hlinksldjump"/>
          </p:cNvPr>
          <p:cNvSpPr/>
          <p:nvPr/>
        </p:nvSpPr>
        <p:spPr>
          <a:xfrm>
            <a:off x="5769164" y="1484533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2</a:t>
            </a:r>
          </a:p>
        </p:txBody>
      </p:sp>
      <p:sp>
        <p:nvSpPr>
          <p:cNvPr id="14" name="Скругленный прямоугольник 13">
            <a:hlinkClick r:id="rId5" action="ppaction://hlinksldjump"/>
          </p:cNvPr>
          <p:cNvSpPr/>
          <p:nvPr/>
        </p:nvSpPr>
        <p:spPr>
          <a:xfrm>
            <a:off x="6817915" y="1484533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3</a:t>
            </a:r>
          </a:p>
        </p:txBody>
      </p:sp>
      <p:sp>
        <p:nvSpPr>
          <p:cNvPr id="15" name="Скругленный прямоугольник 14">
            <a:hlinkClick r:id="rId6" action="ppaction://hlinksldjump"/>
          </p:cNvPr>
          <p:cNvSpPr/>
          <p:nvPr/>
        </p:nvSpPr>
        <p:spPr>
          <a:xfrm>
            <a:off x="7866666" y="1484533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4</a:t>
            </a:r>
          </a:p>
        </p:txBody>
      </p:sp>
      <p:sp>
        <p:nvSpPr>
          <p:cNvPr id="16" name="Скругленный прямоугольник 15">
            <a:hlinkClick r:id="rId7" action="ppaction://hlinksldjump"/>
          </p:cNvPr>
          <p:cNvSpPr/>
          <p:nvPr/>
        </p:nvSpPr>
        <p:spPr>
          <a:xfrm>
            <a:off x="8915417" y="1484533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5</a:t>
            </a:r>
          </a:p>
        </p:txBody>
      </p:sp>
      <p:sp>
        <p:nvSpPr>
          <p:cNvPr id="17" name="Скругленный прямоугольник 16">
            <a:hlinkClick r:id="rId8" action="ppaction://hlinksldjump"/>
          </p:cNvPr>
          <p:cNvSpPr/>
          <p:nvPr/>
        </p:nvSpPr>
        <p:spPr>
          <a:xfrm>
            <a:off x="9964168" y="1473648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6</a:t>
            </a:r>
          </a:p>
        </p:txBody>
      </p:sp>
      <p:sp>
        <p:nvSpPr>
          <p:cNvPr id="20" name="Скругленный прямоугольник 19">
            <a:hlinkClick r:id="rId9" action="ppaction://hlinksldjump"/>
          </p:cNvPr>
          <p:cNvSpPr/>
          <p:nvPr/>
        </p:nvSpPr>
        <p:spPr>
          <a:xfrm>
            <a:off x="4720413" y="2466843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1</a:t>
            </a:r>
          </a:p>
        </p:txBody>
      </p:sp>
      <p:sp>
        <p:nvSpPr>
          <p:cNvPr id="21" name="Скругленный прямоугольник 20">
            <a:hlinkClick r:id="rId10" action="ppaction://hlinksldjump"/>
          </p:cNvPr>
          <p:cNvSpPr/>
          <p:nvPr/>
        </p:nvSpPr>
        <p:spPr>
          <a:xfrm>
            <a:off x="5769164" y="2466843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2</a:t>
            </a:r>
          </a:p>
        </p:txBody>
      </p:sp>
      <p:sp>
        <p:nvSpPr>
          <p:cNvPr id="22" name="Скругленный прямоугольник 21">
            <a:hlinkClick r:id="rId11" action="ppaction://hlinksldjump"/>
          </p:cNvPr>
          <p:cNvSpPr/>
          <p:nvPr/>
        </p:nvSpPr>
        <p:spPr>
          <a:xfrm>
            <a:off x="6817915" y="2466843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3</a:t>
            </a:r>
          </a:p>
        </p:txBody>
      </p:sp>
      <p:sp>
        <p:nvSpPr>
          <p:cNvPr id="23" name="Скругленный прямоугольник 22">
            <a:hlinkClick r:id="rId12" action="ppaction://hlinksldjump"/>
          </p:cNvPr>
          <p:cNvSpPr/>
          <p:nvPr/>
        </p:nvSpPr>
        <p:spPr>
          <a:xfrm>
            <a:off x="7866666" y="2466843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4</a:t>
            </a:r>
          </a:p>
        </p:txBody>
      </p:sp>
      <p:sp>
        <p:nvSpPr>
          <p:cNvPr id="24" name="Скругленный прямоугольник 23">
            <a:hlinkClick r:id="rId13" action="ppaction://hlinksldjump"/>
          </p:cNvPr>
          <p:cNvSpPr/>
          <p:nvPr/>
        </p:nvSpPr>
        <p:spPr>
          <a:xfrm>
            <a:off x="8915417" y="2431588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5</a:t>
            </a:r>
          </a:p>
        </p:txBody>
      </p:sp>
      <p:sp>
        <p:nvSpPr>
          <p:cNvPr id="25" name="Скругленный прямоугольник 24">
            <a:hlinkClick r:id="rId14" action="ppaction://hlinksldjump"/>
          </p:cNvPr>
          <p:cNvSpPr/>
          <p:nvPr/>
        </p:nvSpPr>
        <p:spPr>
          <a:xfrm>
            <a:off x="9964168" y="2455958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6</a:t>
            </a:r>
          </a:p>
        </p:txBody>
      </p:sp>
      <p:sp>
        <p:nvSpPr>
          <p:cNvPr id="27" name="Скругленный прямоугольник 26">
            <a:hlinkClick r:id="rId15" action="ppaction://hlinksldjump"/>
          </p:cNvPr>
          <p:cNvSpPr/>
          <p:nvPr/>
        </p:nvSpPr>
        <p:spPr>
          <a:xfrm>
            <a:off x="4720413" y="3443957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1</a:t>
            </a:r>
          </a:p>
        </p:txBody>
      </p:sp>
      <p:sp>
        <p:nvSpPr>
          <p:cNvPr id="28" name="Скругленный прямоугольник 27">
            <a:hlinkClick r:id="rId16" action="ppaction://hlinksldjump"/>
          </p:cNvPr>
          <p:cNvSpPr/>
          <p:nvPr/>
        </p:nvSpPr>
        <p:spPr>
          <a:xfrm>
            <a:off x="5769164" y="3429000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2</a:t>
            </a:r>
          </a:p>
        </p:txBody>
      </p:sp>
      <p:sp>
        <p:nvSpPr>
          <p:cNvPr id="29" name="Скругленный прямоугольник 28">
            <a:hlinkClick r:id="rId17" action="ppaction://hlinksldjump"/>
          </p:cNvPr>
          <p:cNvSpPr/>
          <p:nvPr/>
        </p:nvSpPr>
        <p:spPr>
          <a:xfrm>
            <a:off x="6817915" y="3443957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3</a:t>
            </a:r>
          </a:p>
        </p:txBody>
      </p:sp>
      <p:sp>
        <p:nvSpPr>
          <p:cNvPr id="30" name="Скругленный прямоугольник 29">
            <a:hlinkClick r:id="rId18" action="ppaction://hlinksldjump"/>
          </p:cNvPr>
          <p:cNvSpPr/>
          <p:nvPr/>
        </p:nvSpPr>
        <p:spPr>
          <a:xfrm>
            <a:off x="7866666" y="3443957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4</a:t>
            </a:r>
          </a:p>
        </p:txBody>
      </p:sp>
      <p:sp>
        <p:nvSpPr>
          <p:cNvPr id="31" name="Скругленный прямоугольник 30">
            <a:hlinkClick r:id="rId19" action="ppaction://hlinksldjump"/>
          </p:cNvPr>
          <p:cNvSpPr/>
          <p:nvPr/>
        </p:nvSpPr>
        <p:spPr>
          <a:xfrm>
            <a:off x="8915417" y="3443957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5</a:t>
            </a:r>
          </a:p>
        </p:txBody>
      </p:sp>
      <p:sp>
        <p:nvSpPr>
          <p:cNvPr id="32" name="Скругленный прямоугольник 31">
            <a:hlinkClick r:id="rId20" action="ppaction://hlinksldjump"/>
          </p:cNvPr>
          <p:cNvSpPr/>
          <p:nvPr/>
        </p:nvSpPr>
        <p:spPr>
          <a:xfrm>
            <a:off x="9964168" y="3433072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6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980442" y="5281670"/>
            <a:ext cx="1736597" cy="633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Тюльпаны</a:t>
            </a:r>
          </a:p>
        </p:txBody>
      </p:sp>
      <p:sp>
        <p:nvSpPr>
          <p:cNvPr id="49" name="Овал 48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</a:t>
            </a:r>
            <a:endParaRPr lang="ru-RU" sz="2400" b="1" dirty="0"/>
          </a:p>
        </p:txBody>
      </p:sp>
      <p:sp>
        <p:nvSpPr>
          <p:cNvPr id="52" name="Овал 51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  <a:endParaRPr lang="ru-RU" sz="2400" b="1" dirty="0"/>
          </a:p>
        </p:txBody>
      </p:sp>
      <p:sp>
        <p:nvSpPr>
          <p:cNvPr id="53" name="Овал 52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  <a:endParaRPr lang="ru-RU" sz="2400" b="1" dirty="0"/>
          </a:p>
        </p:txBody>
      </p:sp>
      <p:sp>
        <p:nvSpPr>
          <p:cNvPr id="54" name="Овал 53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  <a:endParaRPr lang="ru-RU" sz="2400" b="1" dirty="0"/>
          </a:p>
        </p:txBody>
      </p:sp>
      <p:sp>
        <p:nvSpPr>
          <p:cNvPr id="55" name="Овал 54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  <a:endParaRPr lang="ru-RU" sz="2400" b="1" dirty="0"/>
          </a:p>
        </p:txBody>
      </p:sp>
      <p:sp>
        <p:nvSpPr>
          <p:cNvPr id="56" name="Овал 55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</a:t>
            </a:r>
            <a:endParaRPr lang="ru-RU" sz="2400" b="1" dirty="0"/>
          </a:p>
        </p:txBody>
      </p:sp>
      <p:sp>
        <p:nvSpPr>
          <p:cNvPr id="57" name="Овал 56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7</a:t>
            </a:r>
            <a:endParaRPr lang="ru-RU" sz="2400" b="1" dirty="0"/>
          </a:p>
        </p:txBody>
      </p:sp>
      <p:sp>
        <p:nvSpPr>
          <p:cNvPr id="58" name="Овал 57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8</a:t>
            </a:r>
            <a:endParaRPr lang="ru-RU" sz="2400" b="1" dirty="0"/>
          </a:p>
        </p:txBody>
      </p:sp>
      <p:sp>
        <p:nvSpPr>
          <p:cNvPr id="59" name="Овал 58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9</a:t>
            </a:r>
            <a:endParaRPr lang="ru-RU" sz="2400" b="1" dirty="0"/>
          </a:p>
        </p:txBody>
      </p:sp>
      <p:sp>
        <p:nvSpPr>
          <p:cNvPr id="60" name="Овал 59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</a:t>
            </a:r>
            <a:endParaRPr lang="ru-RU" sz="2400" b="1" dirty="0"/>
          </a:p>
        </p:txBody>
      </p:sp>
      <p:sp>
        <p:nvSpPr>
          <p:cNvPr id="61" name="Овал 60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11</a:t>
            </a:r>
            <a:endParaRPr lang="ru-RU" sz="2400" b="1" dirty="0"/>
          </a:p>
        </p:txBody>
      </p:sp>
      <p:sp>
        <p:nvSpPr>
          <p:cNvPr id="62" name="Овал 61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12</a:t>
            </a:r>
            <a:endParaRPr lang="ru-RU" sz="2400" b="1" dirty="0"/>
          </a:p>
        </p:txBody>
      </p:sp>
      <p:sp>
        <p:nvSpPr>
          <p:cNvPr id="63" name="Овал 62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13</a:t>
            </a:r>
            <a:endParaRPr lang="ru-RU" sz="2400" b="1" dirty="0"/>
          </a:p>
        </p:txBody>
      </p:sp>
      <p:sp>
        <p:nvSpPr>
          <p:cNvPr id="64" name="Овал 63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14</a:t>
            </a:r>
            <a:endParaRPr lang="ru-RU" sz="2400" b="1" dirty="0"/>
          </a:p>
        </p:txBody>
      </p:sp>
      <p:sp>
        <p:nvSpPr>
          <p:cNvPr id="65" name="Овал 64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15</a:t>
            </a:r>
            <a:endParaRPr lang="ru-RU" sz="2400" b="1" dirty="0"/>
          </a:p>
        </p:txBody>
      </p:sp>
      <p:sp>
        <p:nvSpPr>
          <p:cNvPr id="66" name="Овал 65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16</a:t>
            </a:r>
            <a:endParaRPr lang="ru-RU" sz="2400" b="1" dirty="0"/>
          </a:p>
        </p:txBody>
      </p:sp>
      <p:sp>
        <p:nvSpPr>
          <p:cNvPr id="67" name="Овал 66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17</a:t>
            </a:r>
            <a:endParaRPr lang="ru-RU" sz="2400" b="1" dirty="0"/>
          </a:p>
        </p:txBody>
      </p:sp>
      <p:sp>
        <p:nvSpPr>
          <p:cNvPr id="68" name="Овал 67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18</a:t>
            </a:r>
            <a:endParaRPr lang="ru-RU" sz="2400" b="1" dirty="0"/>
          </a:p>
        </p:txBody>
      </p:sp>
      <p:sp>
        <p:nvSpPr>
          <p:cNvPr id="69" name="Овал 68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19</a:t>
            </a:r>
            <a:endParaRPr lang="ru-RU" sz="2400" b="1" dirty="0"/>
          </a:p>
        </p:txBody>
      </p:sp>
      <p:sp>
        <p:nvSpPr>
          <p:cNvPr id="70" name="Овал 69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</a:t>
            </a:r>
            <a:endParaRPr lang="ru-RU" sz="2400" b="1" dirty="0"/>
          </a:p>
        </p:txBody>
      </p:sp>
      <p:sp>
        <p:nvSpPr>
          <p:cNvPr id="71" name="Овал 70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21</a:t>
            </a:r>
            <a:endParaRPr lang="ru-RU" sz="2400" b="1" dirty="0"/>
          </a:p>
        </p:txBody>
      </p:sp>
      <p:sp>
        <p:nvSpPr>
          <p:cNvPr id="72" name="Овал 71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22</a:t>
            </a:r>
            <a:endParaRPr lang="ru-RU" sz="2400" b="1" dirty="0"/>
          </a:p>
        </p:txBody>
      </p:sp>
      <p:sp>
        <p:nvSpPr>
          <p:cNvPr id="73" name="Овал 72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23</a:t>
            </a:r>
            <a:endParaRPr lang="ru-RU" sz="2400" b="1" dirty="0"/>
          </a:p>
        </p:txBody>
      </p:sp>
      <p:sp>
        <p:nvSpPr>
          <p:cNvPr id="74" name="Овал 73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24</a:t>
            </a:r>
            <a:endParaRPr lang="ru-RU" sz="2400" b="1" dirty="0"/>
          </a:p>
        </p:txBody>
      </p:sp>
      <p:sp>
        <p:nvSpPr>
          <p:cNvPr id="75" name="Овал 74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25</a:t>
            </a:r>
            <a:endParaRPr lang="ru-RU" sz="2400" b="1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2918099" y="5301627"/>
            <a:ext cx="1736597" cy="633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Ландыши</a:t>
            </a:r>
          </a:p>
        </p:txBody>
      </p:sp>
      <p:sp>
        <p:nvSpPr>
          <p:cNvPr id="79" name="Овал 78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Овал 79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</a:t>
            </a:r>
            <a:endParaRPr lang="ru-RU" sz="2400" b="1" dirty="0"/>
          </a:p>
        </p:txBody>
      </p:sp>
      <p:sp>
        <p:nvSpPr>
          <p:cNvPr id="81" name="Овал 80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  <a:endParaRPr lang="ru-RU" sz="2400" b="1" dirty="0"/>
          </a:p>
        </p:txBody>
      </p:sp>
      <p:sp>
        <p:nvSpPr>
          <p:cNvPr id="82" name="Овал 81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  <a:endParaRPr lang="ru-RU" sz="2400" b="1" dirty="0"/>
          </a:p>
        </p:txBody>
      </p:sp>
      <p:sp>
        <p:nvSpPr>
          <p:cNvPr id="83" name="Овал 82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  <a:endParaRPr lang="ru-RU" sz="2400" b="1" dirty="0"/>
          </a:p>
        </p:txBody>
      </p:sp>
      <p:sp>
        <p:nvSpPr>
          <p:cNvPr id="84" name="Овал 83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  <a:endParaRPr lang="ru-RU" sz="2400" b="1" dirty="0"/>
          </a:p>
        </p:txBody>
      </p:sp>
      <p:sp>
        <p:nvSpPr>
          <p:cNvPr id="85" name="Овал 84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</a:t>
            </a:r>
            <a:endParaRPr lang="ru-RU" sz="2400" b="1" dirty="0"/>
          </a:p>
        </p:txBody>
      </p:sp>
      <p:sp>
        <p:nvSpPr>
          <p:cNvPr id="86" name="Овал 85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7</a:t>
            </a:r>
            <a:endParaRPr lang="ru-RU" sz="2400" b="1" dirty="0"/>
          </a:p>
        </p:txBody>
      </p:sp>
      <p:sp>
        <p:nvSpPr>
          <p:cNvPr id="87" name="Овал 86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8</a:t>
            </a:r>
            <a:endParaRPr lang="ru-RU" sz="2400" b="1" dirty="0"/>
          </a:p>
        </p:txBody>
      </p:sp>
      <p:sp>
        <p:nvSpPr>
          <p:cNvPr id="88" name="Овал 87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9</a:t>
            </a:r>
            <a:endParaRPr lang="ru-RU" sz="2400" b="1" dirty="0"/>
          </a:p>
        </p:txBody>
      </p:sp>
      <p:sp>
        <p:nvSpPr>
          <p:cNvPr id="89" name="Овал 88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</a:t>
            </a:r>
            <a:endParaRPr lang="ru-RU" sz="2400" b="1" dirty="0"/>
          </a:p>
        </p:txBody>
      </p:sp>
      <p:sp>
        <p:nvSpPr>
          <p:cNvPr id="90" name="Овал 89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11</a:t>
            </a:r>
            <a:endParaRPr lang="ru-RU" sz="2400" b="1" dirty="0"/>
          </a:p>
        </p:txBody>
      </p:sp>
      <p:sp>
        <p:nvSpPr>
          <p:cNvPr id="91" name="Овал 90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12</a:t>
            </a:r>
            <a:endParaRPr lang="ru-RU" sz="2400" b="1" dirty="0"/>
          </a:p>
        </p:txBody>
      </p:sp>
      <p:sp>
        <p:nvSpPr>
          <p:cNvPr id="92" name="Овал 91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13</a:t>
            </a:r>
            <a:endParaRPr lang="ru-RU" sz="2400" b="1" dirty="0"/>
          </a:p>
        </p:txBody>
      </p:sp>
      <p:sp>
        <p:nvSpPr>
          <p:cNvPr id="93" name="Овал 92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14</a:t>
            </a:r>
            <a:endParaRPr lang="ru-RU" sz="2400" b="1" dirty="0"/>
          </a:p>
        </p:txBody>
      </p:sp>
      <p:sp>
        <p:nvSpPr>
          <p:cNvPr id="94" name="Овал 93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15</a:t>
            </a:r>
            <a:endParaRPr lang="ru-RU" sz="2400" b="1" dirty="0"/>
          </a:p>
        </p:txBody>
      </p:sp>
      <p:sp>
        <p:nvSpPr>
          <p:cNvPr id="95" name="Овал 94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16</a:t>
            </a:r>
            <a:endParaRPr lang="ru-RU" sz="2400" b="1" dirty="0"/>
          </a:p>
        </p:txBody>
      </p:sp>
      <p:sp>
        <p:nvSpPr>
          <p:cNvPr id="96" name="Овал 95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17</a:t>
            </a:r>
            <a:endParaRPr lang="ru-RU" sz="2400" b="1" dirty="0"/>
          </a:p>
        </p:txBody>
      </p:sp>
      <p:sp>
        <p:nvSpPr>
          <p:cNvPr id="97" name="Овал 96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18</a:t>
            </a:r>
            <a:endParaRPr lang="ru-RU" sz="2400" b="1" dirty="0"/>
          </a:p>
        </p:txBody>
      </p:sp>
      <p:sp>
        <p:nvSpPr>
          <p:cNvPr id="98" name="Овал 97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19</a:t>
            </a:r>
            <a:endParaRPr lang="ru-RU" sz="2400" b="1" dirty="0"/>
          </a:p>
        </p:txBody>
      </p:sp>
      <p:sp>
        <p:nvSpPr>
          <p:cNvPr id="99" name="Овал 98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</a:t>
            </a:r>
            <a:endParaRPr lang="ru-RU" sz="2400" b="1" dirty="0"/>
          </a:p>
        </p:txBody>
      </p:sp>
      <p:sp>
        <p:nvSpPr>
          <p:cNvPr id="100" name="Овал 99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21</a:t>
            </a:r>
            <a:endParaRPr lang="ru-RU" sz="2400" b="1" dirty="0"/>
          </a:p>
        </p:txBody>
      </p:sp>
      <p:sp>
        <p:nvSpPr>
          <p:cNvPr id="101" name="Овал 100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22</a:t>
            </a:r>
            <a:endParaRPr lang="ru-RU" sz="2400" b="1" dirty="0"/>
          </a:p>
        </p:txBody>
      </p:sp>
      <p:sp>
        <p:nvSpPr>
          <p:cNvPr id="102" name="Овал 101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23</a:t>
            </a:r>
            <a:endParaRPr lang="ru-RU" sz="2400" b="1" dirty="0"/>
          </a:p>
        </p:txBody>
      </p:sp>
      <p:sp>
        <p:nvSpPr>
          <p:cNvPr id="103" name="Овал 102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24</a:t>
            </a:r>
            <a:endParaRPr lang="ru-RU" sz="2400" b="1" dirty="0"/>
          </a:p>
        </p:txBody>
      </p:sp>
      <p:sp>
        <p:nvSpPr>
          <p:cNvPr id="104" name="Овал 103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25</a:t>
            </a:r>
            <a:endParaRPr lang="ru-RU" sz="2400" b="1" dirty="0"/>
          </a:p>
        </p:txBody>
      </p:sp>
      <p:sp>
        <p:nvSpPr>
          <p:cNvPr id="105" name="Скругленный прямоугольник 9">
            <a:extLst>
              <a:ext uri="{FF2B5EF4-FFF2-40B4-BE49-F238E27FC236}">
                <a16:creationId xmlns:a16="http://schemas.microsoft.com/office/drawing/2014/main" id="{F08B79D9-D4A3-4E11-90C6-048975401EA8}"/>
              </a:ext>
            </a:extLst>
          </p:cNvPr>
          <p:cNvSpPr/>
          <p:nvPr/>
        </p:nvSpPr>
        <p:spPr>
          <a:xfrm>
            <a:off x="583842" y="4345186"/>
            <a:ext cx="3755572" cy="8490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92D050"/>
                </a:solidFill>
              </a:rPr>
              <a:t>«Музыкальный калейдоскоп»</a:t>
            </a:r>
            <a:endParaRPr lang="ru-RU" sz="3200" dirty="0">
              <a:solidFill>
                <a:srgbClr val="92D050"/>
              </a:solidFill>
            </a:endParaRPr>
          </a:p>
        </p:txBody>
      </p:sp>
      <p:sp>
        <p:nvSpPr>
          <p:cNvPr id="106" name="Скругленный прямоугольник 33">
            <a:hlinkClick r:id="rId21" action="ppaction://hlinksldjump"/>
            <a:extLst>
              <a:ext uri="{FF2B5EF4-FFF2-40B4-BE49-F238E27FC236}">
                <a16:creationId xmlns:a16="http://schemas.microsoft.com/office/drawing/2014/main" id="{0BF0EEB0-E3CD-402C-9F45-DE870B2A7AE3}"/>
              </a:ext>
            </a:extLst>
          </p:cNvPr>
          <p:cNvSpPr/>
          <p:nvPr/>
        </p:nvSpPr>
        <p:spPr>
          <a:xfrm>
            <a:off x="4673517" y="4399201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1</a:t>
            </a:r>
          </a:p>
        </p:txBody>
      </p:sp>
      <p:sp>
        <p:nvSpPr>
          <p:cNvPr id="107" name="Скругленный прямоугольник 34">
            <a:hlinkClick r:id="rId22" action="ppaction://hlinksldjump"/>
            <a:extLst>
              <a:ext uri="{FF2B5EF4-FFF2-40B4-BE49-F238E27FC236}">
                <a16:creationId xmlns:a16="http://schemas.microsoft.com/office/drawing/2014/main" id="{0125BD4C-44E8-4703-8676-508ADB0FCBF9}"/>
              </a:ext>
            </a:extLst>
          </p:cNvPr>
          <p:cNvSpPr/>
          <p:nvPr/>
        </p:nvSpPr>
        <p:spPr>
          <a:xfrm>
            <a:off x="5722268" y="4399201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2</a:t>
            </a:r>
          </a:p>
        </p:txBody>
      </p:sp>
      <p:sp>
        <p:nvSpPr>
          <p:cNvPr id="108" name="Скругленный прямоугольник 35">
            <a:hlinkClick r:id="rId23" action="ppaction://hlinksldjump"/>
            <a:extLst>
              <a:ext uri="{FF2B5EF4-FFF2-40B4-BE49-F238E27FC236}">
                <a16:creationId xmlns:a16="http://schemas.microsoft.com/office/drawing/2014/main" id="{994B0B76-5495-46EF-8AEB-CA9D62355FD7}"/>
              </a:ext>
            </a:extLst>
          </p:cNvPr>
          <p:cNvSpPr/>
          <p:nvPr/>
        </p:nvSpPr>
        <p:spPr>
          <a:xfrm>
            <a:off x="6771019" y="4399201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3</a:t>
            </a:r>
          </a:p>
        </p:txBody>
      </p:sp>
      <p:sp>
        <p:nvSpPr>
          <p:cNvPr id="109" name="Скругленный прямоугольник 36">
            <a:hlinkClick r:id="rId24" action="ppaction://hlinksldjump"/>
            <a:extLst>
              <a:ext uri="{FF2B5EF4-FFF2-40B4-BE49-F238E27FC236}">
                <a16:creationId xmlns:a16="http://schemas.microsoft.com/office/drawing/2014/main" id="{AC55DA24-2A3B-4DAB-8F89-696966C032D2}"/>
              </a:ext>
            </a:extLst>
          </p:cNvPr>
          <p:cNvSpPr/>
          <p:nvPr/>
        </p:nvSpPr>
        <p:spPr>
          <a:xfrm>
            <a:off x="7819770" y="4399201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4</a:t>
            </a:r>
          </a:p>
        </p:txBody>
      </p:sp>
      <p:sp>
        <p:nvSpPr>
          <p:cNvPr id="110" name="Скругленный прямоугольник 37">
            <a:hlinkClick r:id="rId25" action="ppaction://hlinksldjump"/>
            <a:extLst>
              <a:ext uri="{FF2B5EF4-FFF2-40B4-BE49-F238E27FC236}">
                <a16:creationId xmlns:a16="http://schemas.microsoft.com/office/drawing/2014/main" id="{EE0FE492-439D-4EF1-896A-37269F38F598}"/>
              </a:ext>
            </a:extLst>
          </p:cNvPr>
          <p:cNvSpPr/>
          <p:nvPr/>
        </p:nvSpPr>
        <p:spPr>
          <a:xfrm>
            <a:off x="8868521" y="4399201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5</a:t>
            </a:r>
          </a:p>
        </p:txBody>
      </p:sp>
      <p:sp>
        <p:nvSpPr>
          <p:cNvPr id="112" name="Скругленный прямоугольник 39">
            <a:hlinkClick r:id="rId26" action="ppaction://hlinksldjump"/>
            <a:extLst>
              <a:ext uri="{FF2B5EF4-FFF2-40B4-BE49-F238E27FC236}">
                <a16:creationId xmlns:a16="http://schemas.microsoft.com/office/drawing/2014/main" id="{AC76CB76-9BAB-4C8E-9CDE-B77D81414579}"/>
              </a:ext>
            </a:extLst>
          </p:cNvPr>
          <p:cNvSpPr/>
          <p:nvPr/>
        </p:nvSpPr>
        <p:spPr>
          <a:xfrm>
            <a:off x="9964168" y="4421699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/>
              <a:t>6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88256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9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0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1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2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380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1" fill="hold">
                      <p:stCondLst>
                        <p:cond delay="0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4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385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6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387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8" fill="hold">
                      <p:stCondLst>
                        <p:cond delay="0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1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392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3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394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5" fill="hold">
                      <p:stCondLst>
                        <p:cond delay="0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8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399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0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401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2" fill="hold">
                      <p:stCondLst>
                        <p:cond delay="0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5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06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7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408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9" fill="hold">
                      <p:stCondLst>
                        <p:cond delay="0"/>
                      </p:stCondLst>
                      <p:childTnLst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2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13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4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415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6" fill="hold">
                      <p:stCondLst>
                        <p:cond delay="0"/>
                      </p:stCondLst>
                      <p:childTnLst>
                        <p:par>
                          <p:cTn id="417" fill="hold">
                            <p:stCondLst>
                              <p:cond delay="0"/>
                            </p:stCondLst>
                            <p:childTnLst>
                              <p:par>
                                <p:cTn id="4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9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20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1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0072" y="327930"/>
            <a:ext cx="473577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Маленького роста я,</a:t>
            </a:r>
          </a:p>
          <a:p>
            <a:r>
              <a:rPr lang="ru-RU" sz="3200" dirty="0"/>
              <a:t>Тонкая и острая.</a:t>
            </a:r>
          </a:p>
          <a:p>
            <a:r>
              <a:rPr lang="ru-RU" sz="3200" dirty="0"/>
              <a:t>Носом путь себе ищу,</a:t>
            </a:r>
          </a:p>
          <a:p>
            <a:r>
              <a:rPr lang="ru-RU" sz="3200" dirty="0"/>
              <a:t>За собою хвост тащу.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/>
              <a:t>Нитка,иголка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3576F54-F54D-46BF-B4A3-DD4F442474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7835" y="2250920"/>
            <a:ext cx="3103133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1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0072" y="212021"/>
            <a:ext cx="473577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Емкость для кипячения воды. Бывает электрический, старинный</a:t>
            </a:r>
          </a:p>
          <a:p>
            <a:r>
              <a:rPr lang="ru-RU" sz="3200" dirty="0"/>
              <a:t>родственник чайника, встречается в сказке "Муха-Цокотуха".</a:t>
            </a:r>
          </a:p>
          <a:p>
            <a:endParaRPr lang="ru-RU" sz="3200" dirty="0"/>
          </a:p>
          <a:p>
            <a:endParaRPr lang="ru-RU" sz="3200" dirty="0"/>
          </a:p>
          <a:p>
            <a:r>
              <a:rPr lang="ru-RU" sz="3200" dirty="0"/>
              <a:t> </a:t>
            </a:r>
            <a:endParaRPr lang="ru-RU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Самовар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4EA9A4B-52B8-414A-8670-0F0980E2C2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635" y="2031980"/>
            <a:ext cx="3491024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87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Большой кусок ткани, который стелют на стол.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Скатерть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C5B39A7-F44D-449F-A15C-171F82E7D4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302" y="1877433"/>
            <a:ext cx="4501395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3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366131"/>
            <a:ext cx="47357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Плоская подставка, на которую ставят сразу много посуды.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Поднос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D79BA5A-1A43-4204-BA44-066DC24CE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200" y="1877433"/>
            <a:ext cx="4131599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16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392325"/>
            <a:ext cx="47357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/>
              <a:t>Новая посудина, а вся в дырках.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Сито, решето.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E9C2E2D-8140-43FA-BFF3-F6CC07B6CF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1706" y="2152641"/>
            <a:ext cx="3374450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06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ВОПРОС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ТЕКСТ ОТВЕТА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21375A6-EACF-4A2E-9FDF-C2E473BF43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1461" y="1877433"/>
            <a:ext cx="6889077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190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- Вот хрустящее печенье</a:t>
            </a:r>
            <a:br>
              <a:rPr lang="ru-RU" sz="3200" dirty="0"/>
            </a:br>
            <a:r>
              <a:rPr lang="ru-RU" sz="3200" dirty="0"/>
              <a:t>И молочный шоколад.</a:t>
            </a:r>
          </a:p>
          <a:p>
            <a:r>
              <a:rPr lang="ru-RU" sz="3200" dirty="0"/>
              <a:t>Не захочешь и варенья,</a:t>
            </a:r>
            <a:br>
              <a:rPr lang="ru-RU" sz="3200" dirty="0"/>
            </a:br>
            <a:r>
              <a:rPr lang="ru-RU" sz="3200" dirty="0"/>
              <a:t>Лишь ему ты будешь рад.</a:t>
            </a:r>
            <a:br>
              <a:rPr lang="ru-RU" sz="3200" dirty="0"/>
            </a:br>
            <a:r>
              <a:rPr lang="ru-RU" sz="3200" dirty="0"/>
              <a:t>Загадочный, как мистер Икс,</a:t>
            </a:r>
            <a:br>
              <a:rPr lang="ru-RU" sz="3200" dirty="0"/>
            </a:br>
            <a:r>
              <a:rPr lang="ru-RU" sz="3200" dirty="0"/>
              <a:t>Ну конечно, это...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«Твикс»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53AB7C1-A1C9-4A07-94FB-CBA5986A5A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454" y="1915886"/>
            <a:ext cx="3792015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94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250657"/>
            <a:ext cx="473577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- А вот это что за штука?</a:t>
            </a:r>
            <a:br>
              <a:rPr lang="ru-RU" sz="3200" dirty="0"/>
            </a:br>
            <a:r>
              <a:rPr lang="ru-RU" sz="3200" dirty="0"/>
              <a:t>Фокус - тонкая наука.</a:t>
            </a:r>
            <a:br>
              <a:rPr lang="ru-RU" sz="3200" dirty="0"/>
            </a:br>
            <a:r>
              <a:rPr lang="ru-RU" sz="3200" dirty="0"/>
              <a:t>В молоке он не утонет.</a:t>
            </a:r>
            <a:br>
              <a:rPr lang="ru-RU" sz="3200" dirty="0"/>
            </a:br>
            <a:r>
              <a:rPr lang="ru-RU" sz="3200" dirty="0"/>
              <a:t>Нежный - аж за душу тронет.</a:t>
            </a:r>
            <a:br>
              <a:rPr lang="ru-RU" sz="3200" dirty="0"/>
            </a:br>
            <a:r>
              <a:rPr lang="ru-RU" sz="3200" dirty="0"/>
              <a:t>Распечатал - жуй быстрей</a:t>
            </a:r>
            <a:br>
              <a:rPr lang="ru-RU" sz="3200" dirty="0"/>
            </a:br>
            <a:r>
              <a:rPr lang="ru-RU" sz="3200" dirty="0"/>
              <a:t>Наш любимый... 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«Милки-</a:t>
            </a:r>
            <a:r>
              <a:rPr lang="ru-RU" sz="3200" i="1" dirty="0" err="1"/>
              <a:t>уэй</a:t>
            </a:r>
            <a:r>
              <a:rPr lang="ru-RU" sz="3200" i="1" dirty="0"/>
              <a:t>»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4AEEA5-47DC-4FA8-A2D7-1385F357F7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9586" y="1645429"/>
            <a:ext cx="3928016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451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107718"/>
            <a:ext cx="473577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- В нем есть все, что только можно.</a:t>
            </a:r>
            <a:br>
              <a:rPr lang="ru-RU" sz="2800" dirty="0"/>
            </a:br>
            <a:r>
              <a:rPr lang="ru-RU" sz="2800" dirty="0"/>
              <a:t>Пройти мимо невозможно.</a:t>
            </a:r>
            <a:br>
              <a:rPr lang="ru-RU" sz="2800" dirty="0"/>
            </a:br>
            <a:r>
              <a:rPr lang="ru-RU" sz="2800" dirty="0"/>
              <a:t>Назван в честь одной планеты,</a:t>
            </a:r>
            <a:br>
              <a:rPr lang="ru-RU" sz="2800" dirty="0"/>
            </a:br>
            <a:r>
              <a:rPr lang="ru-RU" sz="2800" dirty="0"/>
              <a:t>А любим всем белым светом.</a:t>
            </a:r>
            <a:br>
              <a:rPr lang="ru-RU" sz="2800" dirty="0"/>
            </a:br>
            <a:r>
              <a:rPr lang="ru-RU" sz="2800" dirty="0"/>
              <a:t>Он поддержка - просто класс.</a:t>
            </a:r>
            <a:br>
              <a:rPr lang="ru-RU" sz="2800" dirty="0"/>
            </a:br>
            <a:r>
              <a:rPr lang="ru-RU" sz="2800" dirty="0"/>
              <a:t>Знают все, что это... 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«Марс»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F94C2B9-8205-4B88-9717-07FFB6C6D6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514" y="1748644"/>
            <a:ext cx="4135894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20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0072" y="353939"/>
            <a:ext cx="473577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 праздник я приду ко всем,</a:t>
            </a:r>
          </a:p>
          <a:p>
            <a:r>
              <a:rPr lang="ru-RU" sz="3200" dirty="0"/>
              <a:t>Я большой и сладкий.</a:t>
            </a:r>
          </a:p>
          <a:p>
            <a:r>
              <a:rPr lang="ru-RU" sz="3200" dirty="0"/>
              <a:t>Есть во мне орешки, крем,</a:t>
            </a:r>
          </a:p>
          <a:p>
            <a:r>
              <a:rPr lang="ru-RU" sz="3200" dirty="0"/>
              <a:t>Сливки, шоколадки.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Торт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5E45179-E157-43B0-A3CB-43E66B2008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0860" y="1849360"/>
            <a:ext cx="3318358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38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Кто спас Муху-Цокотуху?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Комар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6CA47E8-2054-4C41-8D19-E3B1325EDE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056" y="1880482"/>
            <a:ext cx="5519887" cy="309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63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212020"/>
            <a:ext cx="473577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Я в стаканчике, рожке,</a:t>
            </a:r>
          </a:p>
          <a:p>
            <a:r>
              <a:rPr lang="ru-RU" sz="3200" dirty="0"/>
              <a:t>Вкусное и нежное.</a:t>
            </a:r>
          </a:p>
          <a:p>
            <a:r>
              <a:rPr lang="ru-RU" sz="3200" dirty="0"/>
              <a:t>Сделано на молоке,</a:t>
            </a:r>
          </a:p>
          <a:p>
            <a:r>
              <a:rPr lang="ru-RU" sz="3200" dirty="0"/>
              <a:t>Чаще - белоснежное.</a:t>
            </a:r>
          </a:p>
          <a:p>
            <a:r>
              <a:rPr lang="ru-RU" sz="3200" dirty="0"/>
              <a:t>В морозилках проживаю,</a:t>
            </a:r>
          </a:p>
          <a:p>
            <a:r>
              <a:rPr lang="ru-RU" sz="3200" dirty="0"/>
              <a:t>А на солнце сразу таю.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Мороженое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9B772A1-99E8-4944-84FE-F0EB8C88FA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357" y="2302436"/>
            <a:ext cx="4965012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48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199142"/>
            <a:ext cx="473577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Взял я силу из плодов,</a:t>
            </a:r>
          </a:p>
          <a:p>
            <a:r>
              <a:rPr lang="ru-RU" sz="3200" dirty="0"/>
              <a:t>Сладких ягод, фруктов.</a:t>
            </a:r>
          </a:p>
          <a:p>
            <a:r>
              <a:rPr lang="ru-RU" sz="3200" dirty="0"/>
              <a:t>Для ребят я стать готов</a:t>
            </a:r>
          </a:p>
          <a:p>
            <a:r>
              <a:rPr lang="ru-RU" sz="3200" dirty="0"/>
              <a:t>Лучшим из продуктов.</a:t>
            </a:r>
          </a:p>
          <a:p>
            <a:r>
              <a:rPr lang="ru-RU" sz="3200" dirty="0"/>
              <a:t>Вы меня побольше пейте,</a:t>
            </a:r>
          </a:p>
          <a:p>
            <a:r>
              <a:rPr lang="ru-RU" sz="3200" dirty="0"/>
              <a:t>Наливайте, не жалейте!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Сок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300F1F7-574E-44A0-A644-63C7064317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346" y="1928949"/>
            <a:ext cx="5519374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94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ВОПРОС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ТЕКСТ ОТВЕТА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B652DED-DEC2-458E-B8A8-E9A168B5D4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1461" y="1877433"/>
            <a:ext cx="6889077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69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/>
              <a:t>В какой песне можно узнать про глагол и про тире?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«Чему учат в школе»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836751C-01E7-4AFC-BB59-DA23C6FD47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54459" y="1877433"/>
            <a:ext cx="4483081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6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/>
              <a:t>Кто съел зеленого кузнечика?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Лягушка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7E393B2-8ACA-4092-9F0D-4540C043A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37659" y="1877433"/>
            <a:ext cx="5516680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0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/>
              <a:t>В каком вагоне можно добраться до небосклона?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 голубом вагоне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28CBFA3-88D2-4C78-89BE-AD14C23E9B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4547" y="1877433"/>
            <a:ext cx="4640059" cy="337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79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dirty="0"/>
              <a:t>Что бывает раз в году?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День рождения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DC41CBC-FBC2-410F-9B61-F27C68ED7B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85376" y="1376345"/>
            <a:ext cx="3624123" cy="4145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99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/>
              <a:t>В какой песне можно повторить таблицу умножения?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«Дважды два - четыре»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3BE8F5D-453D-49BB-B86C-92567FD108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13445" y="791571"/>
            <a:ext cx="4735773" cy="4488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01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dirty="0"/>
              <a:t>В какой песне можно повторить таблицу умножения?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«Дважды два - четыре»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5EFBFF7-B357-4F32-9914-79DF001E47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27508" y="1412240"/>
            <a:ext cx="3103133" cy="3927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30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Кто пел песню лежа на солнышке?</a:t>
            </a:r>
            <a:endParaRPr lang="ru-RU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Львенок и черепаха</a:t>
            </a:r>
            <a:endParaRPr lang="ru-RU" sz="48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DF57F32-70D2-43BD-8229-E88B6D8191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99967" y="1877433"/>
            <a:ext cx="5392064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2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0072" y="436979"/>
            <a:ext cx="47357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На какой птице летала </a:t>
            </a:r>
            <a:r>
              <a:rPr lang="ru-RU" sz="3200" dirty="0" err="1"/>
              <a:t>Дюймовочка</a:t>
            </a:r>
            <a:r>
              <a:rPr lang="ru-RU" sz="3200" dirty="0"/>
              <a:t>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Ласточка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ADC1D8D-AB14-4082-B434-496F58E8CD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437" y="1877433"/>
            <a:ext cx="3532283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6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ВОПРОС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ТЕКСТ ОТВЕТА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B78D509-942E-496A-9132-8AA34E2E56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1461" y="1877433"/>
            <a:ext cx="6889077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35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ВОПРОС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ТЕКСТ ОТВЕТА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E2F8D03-D773-4287-BDC3-F96FA9F60A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1461" y="1877433"/>
            <a:ext cx="6889077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1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ВОПРОС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ТЕКСТ ОТВЕТА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6A06D8F-340A-457A-8E03-6ACF4F71F0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1461" y="1877433"/>
            <a:ext cx="6889077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17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ВОПРОС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ТЕКСТ ОТВЕТА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71F7DC9-4E7C-46E2-ABF4-E46D19377B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1461" y="1877433"/>
            <a:ext cx="6889077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10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ВОПРОС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ТЕКСТ ОТВЕТА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30A07FF-7A4F-46DD-8E93-70C6EC7928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1461" y="1877433"/>
            <a:ext cx="6889077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820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ВОПРОС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ТЕКСТ ОТВЕТА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9A3E2F3-169D-41BB-BBB1-0F77DDB68A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1461" y="1877433"/>
            <a:ext cx="6889077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22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ВОПРОС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ТЕКСТ ОТВЕТА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207E413-BF9B-41E2-84AA-0912DB347B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1461" y="1877433"/>
            <a:ext cx="6889077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05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0072" y="612352"/>
            <a:ext cx="47357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Девочка, которая очень боялась жаркой погоды?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Снегурочка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CD1E01-5D7F-422F-B6B3-253C545C85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247" y="1877433"/>
            <a:ext cx="3079990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39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436979"/>
            <a:ext cx="47357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Что потеряла Золушка, когда сбегала с бала?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Туфельку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3CDE2D2-A6AA-457F-9978-08DEAA2B70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244" y="1877433"/>
            <a:ext cx="4137510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51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3574" y="612352"/>
            <a:ext cx="47357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600" dirty="0"/>
              <a:t>Кто подарил Буратино Золотой ключик?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48136" y="5707039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Черепаха </a:t>
            </a:r>
            <a:r>
              <a:rPr lang="ru-RU" sz="3200" dirty="0" err="1"/>
              <a:t>Тортила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36BD50C-6539-48AF-A31E-3856E8008D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61622" y="1349407"/>
            <a:ext cx="3167978" cy="387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21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0072" y="436979"/>
            <a:ext cx="47357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Назовите единственную героиню сказки «Репка» , имя которой нам известно? 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Жучка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03A1B1E-C4FE-48CA-9C4A-FED9925E85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44433" y="1997476"/>
            <a:ext cx="3995885" cy="332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52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ВОПРОС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ТЕКСТ ОТВЕТА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8717922-FB8B-4D3D-9D79-BF56E9DCEF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1461" y="1877433"/>
            <a:ext cx="6889077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37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0072" y="379446"/>
            <a:ext cx="473577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То назад, то вперед</a:t>
            </a:r>
          </a:p>
          <a:p>
            <a:r>
              <a:rPr lang="ru-RU" sz="3200" dirty="0"/>
              <a:t>Ходит, бродит пароход.</a:t>
            </a:r>
          </a:p>
          <a:p>
            <a:r>
              <a:rPr lang="ru-RU" sz="3200" dirty="0"/>
              <a:t>Остановишь - горе:</a:t>
            </a:r>
          </a:p>
          <a:p>
            <a:r>
              <a:rPr lang="ru-RU" sz="3200" dirty="0"/>
              <a:t>Продырявишь море.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Утюг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9BEBA08-DCFF-416F-897F-8AA9C30FAC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7610" y="1913515"/>
            <a:ext cx="3530216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694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igra"/>
  <p:tag name="ISPRING_RESOURCE_PATHS_HASH_2" val="eebe10aeb26d565cbbf8a6e96d71d311b10c6a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</TotalTime>
  <Words>632</Words>
  <Application>Microsoft Office PowerPoint</Application>
  <PresentationFormat>Широкоэкранный</PresentationFormat>
  <Paragraphs>246</Paragraphs>
  <Slides>36</Slides>
  <Notes>36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igra</dc:title>
  <dc:creator>Георгий Аствацатуров</dc:creator>
  <cp:lastModifiedBy>Елена Колышева</cp:lastModifiedBy>
  <cp:revision>52</cp:revision>
  <dcterms:created xsi:type="dcterms:W3CDTF">2017-08-05T04:53:38Z</dcterms:created>
  <dcterms:modified xsi:type="dcterms:W3CDTF">2021-02-13T15:46:42Z</dcterms:modified>
</cp:coreProperties>
</file>