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</p:sldMasterIdLst>
  <p:notesMasterIdLst>
    <p:notesMasterId r:id="rId22"/>
  </p:notesMasterIdLst>
  <p:sldIdLst>
    <p:sldId id="283" r:id="rId2"/>
    <p:sldId id="282" r:id="rId3"/>
    <p:sldId id="284" r:id="rId4"/>
    <p:sldId id="275" r:id="rId5"/>
    <p:sldId id="270" r:id="rId6"/>
    <p:sldId id="276" r:id="rId7"/>
    <p:sldId id="258" r:id="rId8"/>
    <p:sldId id="277" r:id="rId9"/>
    <p:sldId id="272" r:id="rId10"/>
    <p:sldId id="278" r:id="rId11"/>
    <p:sldId id="259" r:id="rId12"/>
    <p:sldId id="279" r:id="rId13"/>
    <p:sldId id="280" r:id="rId14"/>
    <p:sldId id="269" r:id="rId15"/>
    <p:sldId id="260" r:id="rId16"/>
    <p:sldId id="281" r:id="rId17"/>
    <p:sldId id="273" r:id="rId18"/>
    <p:sldId id="262" r:id="rId19"/>
    <p:sldId id="274" r:id="rId20"/>
    <p:sldId id="271" r:id="rId21"/>
  </p:sldIdLst>
  <p:sldSz cx="12192000" cy="6858000"/>
  <p:notesSz cx="6858000" cy="9144000"/>
  <p:embeddedFontLst>
    <p:embeddedFont>
      <p:font typeface="Calibri Light" panose="020F0302020204030204" pitchFamily="34" charset="0"/>
      <p:regular r:id="rId23"/>
      <p: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5" autoAdjust="0"/>
    <p:restoredTop sz="94660" autoAdjust="0"/>
  </p:normalViewPr>
  <p:slideViewPr>
    <p:cSldViewPr snapToGrid="0">
      <p:cViewPr varScale="1">
        <p:scale>
          <a:sx n="111" d="100"/>
          <a:sy n="111" d="100"/>
        </p:scale>
        <p:origin x="642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2C23CE-8096-42B8-83D4-95CEAEA1CA77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5DE6C0-9314-497F-89C0-5E24131BA5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482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32C96-FE36-49B5-BD85-CB13DC859E21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84F-E175-4814-932C-F7DF9F9B9B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174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32C96-FE36-49B5-BD85-CB13DC859E21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84F-E175-4814-932C-F7DF9F9B9B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171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32C96-FE36-49B5-BD85-CB13DC859E21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84F-E175-4814-932C-F7DF9F9B9B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486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32C96-FE36-49B5-BD85-CB13DC859E21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84F-E175-4814-932C-F7DF9F9B9B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623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32C96-FE36-49B5-BD85-CB13DC859E21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84F-E175-4814-932C-F7DF9F9B9B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91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32C96-FE36-49B5-BD85-CB13DC859E21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84F-E175-4814-932C-F7DF9F9B9B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782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32C96-FE36-49B5-BD85-CB13DC859E21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84F-E175-4814-932C-F7DF9F9B9B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4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32C96-FE36-49B5-BD85-CB13DC859E21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84F-E175-4814-932C-F7DF9F9B9B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904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32C96-FE36-49B5-BD85-CB13DC859E21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84F-E175-4814-932C-F7DF9F9B9B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305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32C96-FE36-49B5-BD85-CB13DC859E21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84F-E175-4814-932C-F7DF9F9B9B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339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32C96-FE36-49B5-BD85-CB13DC859E21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84F-E175-4814-932C-F7DF9F9B9B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907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32C96-FE36-49B5-BD85-CB13DC859E21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984F-E175-4814-932C-F7DF9F9B9B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940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9.JP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7667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999" y="155275"/>
            <a:ext cx="10095781" cy="3717986"/>
          </a:xfrm>
        </p:spPr>
        <p:txBody>
          <a:bodyPr>
            <a:normAutofit fontScale="90000"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«Детский сад № 2 «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Журавушка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г. Невельск, Сахалинской области </a:t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</a:t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«Виртуальная экскурсия по дорогам Великой Отечественной войны».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511615"/>
            <a:ext cx="10285562" cy="2070339"/>
          </a:xfrm>
        </p:spPr>
        <p:txBody>
          <a:bodyPr>
            <a:normAutofit/>
          </a:bodyPr>
          <a:lstStyle/>
          <a:p>
            <a:pPr algn="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воспитатель старшей группы </a:t>
            </a:r>
          </a:p>
          <a:p>
            <a:pPr algn="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№ 2 «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Журавушка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Невельск, Сахалинской области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</a:p>
          <a:p>
            <a:pPr algn="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Светлана Викторовна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Батракова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57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2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340689" y="6483421"/>
            <a:ext cx="2415148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200" b="0" cap="none" spc="0" dirty="0" err="1" smtClean="0">
                <a:ln w="0"/>
                <a:solidFill>
                  <a:schemeClr val="bg1">
                    <a:lumMod val="50000"/>
                  </a:schemeClr>
                </a:solidFill>
              </a:rPr>
              <a:t>Батракова</a:t>
            </a:r>
            <a:r>
              <a:rPr lang="ru-RU" sz="1200" b="0" cap="none" spc="0" dirty="0" smtClean="0">
                <a:ln w="0"/>
                <a:solidFill>
                  <a:schemeClr val="bg1">
                    <a:lumMod val="50000"/>
                  </a:schemeClr>
                </a:solidFill>
              </a:rPr>
              <a:t> Светлана Викторовна</a:t>
            </a:r>
            <a:r>
              <a:rPr lang="ru-RU" sz="1200" dirty="0">
                <a:ln w="0"/>
                <a:solidFill>
                  <a:schemeClr val="bg1">
                    <a:lumMod val="50000"/>
                  </a:schemeClr>
                </a:solidFill>
              </a:rPr>
              <a:t>©</a:t>
            </a:r>
            <a:endParaRPr lang="ru-RU" sz="1200" b="0" cap="none" spc="0" dirty="0">
              <a:ln w="0"/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91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90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30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31477" y="159920"/>
            <a:ext cx="6096000" cy="18252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Уважаемые родители! Попробуйте, вместе со своим ребенком, составить письмо для маленьких детей, которые не знают, что такое война. Чтобы вы им рассказали?  Вам поможет план рассказа и картинки.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1.Что это?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21805"/>
            <a:ext cx="12344400" cy="69437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340689" y="6483421"/>
            <a:ext cx="2415148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200" b="0" cap="none" spc="0" dirty="0" err="1" smtClean="0">
                <a:ln w="0"/>
                <a:solidFill>
                  <a:schemeClr val="tx1"/>
                </a:solidFill>
              </a:rPr>
              <a:t>Батракова</a:t>
            </a:r>
            <a:r>
              <a:rPr lang="ru-RU" sz="1200" b="0" cap="none" spc="0" dirty="0" smtClean="0">
                <a:ln w="0"/>
                <a:solidFill>
                  <a:schemeClr val="tx1"/>
                </a:solidFill>
              </a:rPr>
              <a:t> Светлана Викторовна</a:t>
            </a:r>
            <a:r>
              <a:rPr lang="ru-RU" sz="1200" dirty="0">
                <a:ln w="0"/>
              </a:rPr>
              <a:t>©</a:t>
            </a:r>
            <a:endParaRPr lang="ru-RU" sz="1200" b="0" cap="none" spc="0" dirty="0">
              <a:ln w="0"/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77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1000">
              <a:schemeClr val="tx1">
                <a:lumMod val="89000"/>
              </a:schemeClr>
            </a:gs>
            <a:gs pos="0">
              <a:schemeClr val="accent1">
                <a:lumMod val="45000"/>
                <a:lumOff val="55000"/>
              </a:schemeClr>
            </a:gs>
            <a:gs pos="1000">
              <a:schemeClr val="accent1">
                <a:lumMod val="45000"/>
                <a:lumOff val="55000"/>
              </a:schemeClr>
            </a:gs>
            <a:gs pos="33000">
              <a:schemeClr val="accent1">
                <a:lumMod val="30000"/>
                <a:lumOff val="70000"/>
              </a:scheme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75077" y="2861828"/>
            <a:ext cx="683084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2.Послушайте, какая была война?</a:t>
            </a:r>
          </a:p>
        </p:txBody>
      </p:sp>
      <p:pic>
        <p:nvPicPr>
          <p:cNvPr id="4" name="священная война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8529" y="6134687"/>
            <a:ext cx="609600" cy="6096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340689" y="6483421"/>
            <a:ext cx="2415148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200" b="0" cap="none" spc="0" dirty="0" err="1" smtClean="0">
                <a:ln w="0"/>
                <a:solidFill>
                  <a:schemeClr val="bg2">
                    <a:lumMod val="50000"/>
                  </a:schemeClr>
                </a:solidFill>
              </a:rPr>
              <a:t>Батракова</a:t>
            </a:r>
            <a:r>
              <a:rPr lang="ru-RU" sz="1200" b="0" cap="none" spc="0" dirty="0" smtClean="0">
                <a:ln w="0"/>
                <a:solidFill>
                  <a:schemeClr val="bg2">
                    <a:lumMod val="50000"/>
                  </a:schemeClr>
                </a:solidFill>
              </a:rPr>
              <a:t> Светлана Викторовна</a:t>
            </a:r>
            <a:r>
              <a:rPr lang="ru-RU" sz="1200" dirty="0">
                <a:ln w="0"/>
                <a:solidFill>
                  <a:schemeClr val="bg2">
                    <a:lumMod val="50000"/>
                  </a:schemeClr>
                </a:solidFill>
              </a:rPr>
              <a:t>©</a:t>
            </a:r>
            <a:endParaRPr lang="ru-RU" sz="1200" b="0" cap="none" spc="0" dirty="0">
              <a:ln w="0"/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09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21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340689" y="6483421"/>
            <a:ext cx="2415148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200" b="0" cap="none" spc="0" dirty="0" err="1" smtClean="0">
                <a:ln w="0"/>
                <a:solidFill>
                  <a:schemeClr val="tx1"/>
                </a:solidFill>
              </a:rPr>
              <a:t>Батракова</a:t>
            </a:r>
            <a:r>
              <a:rPr lang="ru-RU" sz="1200" b="0" cap="none" spc="0" dirty="0" smtClean="0">
                <a:ln w="0"/>
                <a:solidFill>
                  <a:schemeClr val="tx1"/>
                </a:solidFill>
              </a:rPr>
              <a:t> Светлана Викторовна</a:t>
            </a:r>
            <a:r>
              <a:rPr lang="ru-RU" sz="1200" dirty="0">
                <a:ln w="0"/>
              </a:rPr>
              <a:t>©</a:t>
            </a:r>
            <a:endParaRPr lang="ru-RU" sz="1200" b="0" cap="none" spc="0" dirty="0">
              <a:ln w="0"/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4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4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2657"/>
            <a:ext cx="12191999" cy="689065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776852" y="6581001"/>
            <a:ext cx="2415148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200" b="0" cap="none" spc="0" dirty="0" err="1" smtClean="0">
                <a:ln w="0"/>
                <a:solidFill>
                  <a:schemeClr val="bg1">
                    <a:lumMod val="65000"/>
                  </a:schemeClr>
                </a:solidFill>
              </a:rPr>
              <a:t>Батракова</a:t>
            </a:r>
            <a:r>
              <a:rPr lang="ru-RU" sz="1200" b="0" cap="none" spc="0" dirty="0" smtClean="0">
                <a:ln w="0"/>
                <a:solidFill>
                  <a:schemeClr val="bg1">
                    <a:lumMod val="65000"/>
                  </a:schemeClr>
                </a:solidFill>
              </a:rPr>
              <a:t> Светлана Викторовна</a:t>
            </a:r>
            <a:r>
              <a:rPr lang="ru-RU" sz="1200" dirty="0">
                <a:ln w="0"/>
                <a:solidFill>
                  <a:schemeClr val="bg1">
                    <a:lumMod val="65000"/>
                  </a:schemeClr>
                </a:solidFill>
              </a:rPr>
              <a:t>©</a:t>
            </a:r>
            <a:endParaRPr lang="ru-RU" sz="1200" b="0" cap="none" spc="0" dirty="0">
              <a:ln w="0"/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67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036497" y="189781"/>
            <a:ext cx="8738559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83838"/>
                </a:solidFill>
                <a:latin typeface="Open Sans"/>
              </a:rPr>
              <a:t> </a:t>
            </a:r>
            <a:r>
              <a:rPr lang="ru-RU" dirty="0" smtClean="0">
                <a:solidFill>
                  <a:srgbClr val="383838"/>
                </a:solidFill>
                <a:latin typeface="Open Sans"/>
              </a:rPr>
              <a:t> </a:t>
            </a:r>
            <a:r>
              <a:rPr lang="ru-RU" dirty="0">
                <a:solidFill>
                  <a:srgbClr val="383838"/>
                </a:solidFill>
                <a:latin typeface="Open Sans"/>
              </a:rPr>
              <a:t> </a:t>
            </a:r>
            <a:endParaRPr lang="ru-RU" dirty="0" smtClean="0">
              <a:solidFill>
                <a:srgbClr val="383838"/>
              </a:solidFill>
              <a:latin typeface="Open Sans"/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Open Sans"/>
              </a:rPr>
              <a:t>Актуальность.</a:t>
            </a:r>
            <a:endParaRPr lang="ru-RU" sz="3200" b="1" dirty="0">
              <a:solidFill>
                <a:srgbClr val="C00000"/>
              </a:solidFill>
              <a:latin typeface="Open Sans"/>
            </a:endParaRPr>
          </a:p>
          <a:p>
            <a:endParaRPr lang="ru-RU" dirty="0" smtClean="0">
              <a:solidFill>
                <a:srgbClr val="383838"/>
              </a:solidFill>
              <a:latin typeface="Open Sans"/>
            </a:endParaRPr>
          </a:p>
          <a:p>
            <a:r>
              <a:rPr lang="ru-RU" sz="2000" dirty="0" smtClean="0">
                <a:solidFill>
                  <a:srgbClr val="383838"/>
                </a:solidFill>
                <a:latin typeface="Open Sans"/>
              </a:rPr>
              <a:t>Великая </a:t>
            </a:r>
            <a:r>
              <a:rPr lang="ru-RU" sz="2000" dirty="0">
                <a:solidFill>
                  <a:srgbClr val="383838"/>
                </a:solidFill>
                <a:latin typeface="Open Sans"/>
              </a:rPr>
              <a:t>Отечественная война – это самая страшная, самая кровопролитная война за всю историю человечества. Это одна из самых горьких, но и одна из самых славных страниц истории нашей страны</a:t>
            </a:r>
            <a:r>
              <a:rPr lang="ru-RU" sz="2000" dirty="0" smtClean="0">
                <a:solidFill>
                  <a:srgbClr val="383838"/>
                </a:solidFill>
                <a:latin typeface="Open Sans"/>
              </a:rPr>
              <a:t>.</a:t>
            </a:r>
            <a:r>
              <a:rPr lang="ru-RU" sz="2000" dirty="0">
                <a:solidFill>
                  <a:srgbClr val="383838"/>
                </a:solidFill>
                <a:latin typeface="Open Sans"/>
              </a:rPr>
              <a:t> В этом году Россия </a:t>
            </a:r>
            <a:r>
              <a:rPr lang="ru-RU" sz="2000" dirty="0" smtClean="0">
                <a:solidFill>
                  <a:srgbClr val="383838"/>
                </a:solidFill>
                <a:latin typeface="Open Sans"/>
              </a:rPr>
              <a:t>будет отмечать 7</a:t>
            </a:r>
            <a:r>
              <a:rPr lang="ru-RU" sz="2000" dirty="0" smtClean="0">
                <a:solidFill>
                  <a:srgbClr val="383838"/>
                </a:solidFill>
                <a:latin typeface="Open Sans"/>
              </a:rPr>
              <a:t>6 </a:t>
            </a:r>
            <a:r>
              <a:rPr lang="ru-RU" sz="2000" dirty="0" smtClean="0">
                <a:solidFill>
                  <a:srgbClr val="383838"/>
                </a:solidFill>
                <a:latin typeface="Open Sans"/>
              </a:rPr>
              <a:t>-летие Победы в Великой Отечественной войны. С каждым годом все меньше остается ветеранов ВОВ. Подрастающее поколение проявляет все меньше интереса к изучению тех исторических событий. Мне хочется донести  до дошкольников, что они обязаны помнить о тех, кто на фронтах добывал Победу, трудился в тылу. Я считаю, что взрослые должны помочь сохранить память о героических фактах нашей истории, воспитывать у маленьких граждан гордость за свою Родину. Дети должны учиться восхищаться мужеством и героизмом народа, защитившего свою Родину; ощущать радость Великой Победы, гордость за своё Отечество. Мне хочется предложить родителям презентацию, которая поможет донести до старших дошкольников знания о том, каким путем завоёвывалась Победа.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6784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340689" y="6483421"/>
            <a:ext cx="2415148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200" b="0" cap="none" spc="0" dirty="0" err="1" smtClean="0">
                <a:ln w="0"/>
                <a:solidFill>
                  <a:schemeClr val="tx1"/>
                </a:solidFill>
              </a:rPr>
              <a:t>Батракова</a:t>
            </a:r>
            <a:r>
              <a:rPr lang="ru-RU" sz="1200" b="0" cap="none" spc="0" dirty="0" smtClean="0">
                <a:ln w="0"/>
                <a:solidFill>
                  <a:schemeClr val="tx1"/>
                </a:solidFill>
              </a:rPr>
              <a:t> Светлана Викторовна</a:t>
            </a:r>
            <a:r>
              <a:rPr lang="ru-RU" sz="1200" dirty="0">
                <a:ln w="0"/>
              </a:rPr>
              <a:t>©</a:t>
            </a:r>
            <a:endParaRPr lang="ru-RU" sz="1200" b="0" cap="none" spc="0" dirty="0">
              <a:ln w="0"/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44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2814" y="103516"/>
            <a:ext cx="9509186" cy="626277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расширить знания детей о том, какой ценой была завоёвана победа советским народом в Великой Отечественной войне.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Обучающие: 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Расширять знания детей о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войне, о защитниках Родины, их героизме.</a:t>
            </a:r>
            <a:b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Формировать навыки составления обобщающего рассказа, используя технологию «</a:t>
            </a:r>
            <a:r>
              <a:rPr lang="ru-RU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b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Упражнять в умении чётко излагать свои мысли, рассуждать.</a:t>
            </a:r>
            <a:b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Развивающие:</a:t>
            </a:r>
            <a:b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эмоционально-отрицательное отношение к войне.</a:t>
            </a:r>
            <a:b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Развивать любознательность, интерес к прошлому родной страны.</a:t>
            </a:r>
            <a:b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Воспитательные:</a:t>
            </a:r>
            <a:b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любовь к Родине, патриотизм, уважение к памяти воинов-освободителей.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834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48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776852" y="6581001"/>
            <a:ext cx="2415148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200" b="0" cap="none" spc="0" dirty="0" err="1" smtClean="0">
                <a:ln w="0"/>
                <a:solidFill>
                  <a:schemeClr val="bg2">
                    <a:lumMod val="50000"/>
                  </a:schemeClr>
                </a:solidFill>
              </a:rPr>
              <a:t>Батракова</a:t>
            </a:r>
            <a:r>
              <a:rPr lang="ru-RU" sz="1200" b="0" cap="none" spc="0" dirty="0" smtClean="0">
                <a:ln w="0"/>
                <a:solidFill>
                  <a:schemeClr val="bg2">
                    <a:lumMod val="50000"/>
                  </a:schemeClr>
                </a:solidFill>
              </a:rPr>
              <a:t> Светлана Викторовна</a:t>
            </a:r>
            <a:r>
              <a:rPr lang="ru-RU" sz="1200" dirty="0">
                <a:ln w="0"/>
                <a:solidFill>
                  <a:schemeClr val="bg2">
                    <a:lumMod val="50000"/>
                  </a:schemeClr>
                </a:solidFill>
              </a:rPr>
              <a:t>©</a:t>
            </a:r>
            <a:endParaRPr lang="ru-RU" sz="1200" b="0" cap="none" spc="0" dirty="0">
              <a:ln w="0"/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92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Марк Бернес - Журавли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1743" y="6302828"/>
            <a:ext cx="359227" cy="359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421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3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олос Ю.Левитан 22 июня 194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1871" y="0"/>
            <a:ext cx="11089806" cy="720265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256774" y="309490"/>
            <a:ext cx="52822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Юрий Борисович Левитан</a:t>
            </a:r>
            <a:endParaRPr lang="ru-RU" sz="36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340689" y="6483421"/>
            <a:ext cx="2415148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200" b="0" cap="none" spc="0" dirty="0" err="1" smtClean="0">
                <a:ln w="0"/>
                <a:solidFill>
                  <a:schemeClr val="tx1"/>
                </a:solidFill>
              </a:rPr>
              <a:t>Батракова</a:t>
            </a:r>
            <a:r>
              <a:rPr lang="ru-RU" sz="1200" b="0" cap="none" spc="0" dirty="0" smtClean="0">
                <a:ln w="0"/>
                <a:solidFill>
                  <a:schemeClr val="tx1"/>
                </a:solidFill>
              </a:rPr>
              <a:t> Светлана Викторовна</a:t>
            </a:r>
            <a:r>
              <a:rPr lang="ru-RU" sz="1200" dirty="0">
                <a:ln w="0"/>
              </a:rPr>
              <a:t>©</a:t>
            </a:r>
            <a:endParaRPr lang="ru-RU" sz="1200" b="0" cap="none" spc="0" dirty="0">
              <a:ln w="0"/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754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9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95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000">
              <a:srgbClr val="C00000"/>
            </a:gs>
            <a:gs pos="95000">
              <a:schemeClr val="accent1">
                <a:lumMod val="45000"/>
                <a:lumOff val="55000"/>
              </a:schemeClr>
            </a:gs>
            <a:gs pos="19000">
              <a:schemeClr val="accent1">
                <a:lumMod val="45000"/>
                <a:lumOff val="55000"/>
              </a:schemeClr>
            </a:gs>
            <a:gs pos="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вставай страна (www.mp3cut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624943" y="5954485"/>
            <a:ext cx="609600" cy="6096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790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57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943</TotalTime>
  <Words>124</Words>
  <Application>Microsoft Office PowerPoint</Application>
  <PresentationFormat>Широкоэкранный</PresentationFormat>
  <Paragraphs>22</Paragraphs>
  <Slides>20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Times New Roman</vt:lpstr>
      <vt:lpstr>Calibri Light</vt:lpstr>
      <vt:lpstr>Calibri</vt:lpstr>
      <vt:lpstr>Open Sans</vt:lpstr>
      <vt:lpstr>Arial</vt:lpstr>
      <vt:lpstr>Тема Office</vt:lpstr>
      <vt:lpstr>     МБДОУ «Детский сад № 2 «Журавушка», г. Невельск, Сахалинской области             Презентация  «Виртуальная экскурсия по дорогам Великой Отечественной войны».</vt:lpstr>
      <vt:lpstr>Презентация PowerPoint</vt:lpstr>
      <vt:lpstr>Цель: расширить знания детей о том, какой ценой была завоёвана победа советским народом в Великой Отечественной войне.  Задачи:  Обучающие:      Расширять знания детей о Великой Отечественной войне, о защитниках Родины, их героизме.     Формировать навыки составления обобщающего рассказа, используя технологию «Синквейн».     Упражнять в умении чётко излагать свои мысли, рассуждать. Развивающие:      Развивать эмоционально-отрицательное отношение к войне.      Развивать любознательность, интерес к прошлому родной страны. Воспитательные:      Воспитывать любовь к Родине, патриотизм, уважение к памяти воинов-освободителей.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Света</dc:creator>
  <cp:lastModifiedBy>Света</cp:lastModifiedBy>
  <cp:revision>60</cp:revision>
  <dcterms:created xsi:type="dcterms:W3CDTF">2020-02-11T21:45:38Z</dcterms:created>
  <dcterms:modified xsi:type="dcterms:W3CDTF">2021-02-15T09:32:56Z</dcterms:modified>
  <cp:contentStatus/>
</cp:coreProperties>
</file>