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9" r:id="rId10"/>
    <p:sldId id="263" r:id="rId11"/>
    <p:sldId id="264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3669"/>
    <a:srgbClr val="FC42A3"/>
    <a:srgbClr val="5D28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8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9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8.jpeg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0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9.jpeg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0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0.jpeg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3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4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5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6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7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2428" y="5157192"/>
            <a:ext cx="3643338" cy="135732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Давлетбаева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Светлана Алексеевна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8662" y="85723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8" name="Заголовок 7"/>
          <p:cNvSpPr txBox="1">
            <a:spLocks noGrp="1"/>
          </p:cNvSpPr>
          <p:nvPr>
            <p:ph type="ctrTitle"/>
          </p:nvPr>
        </p:nvSpPr>
        <p:spPr>
          <a:xfrm>
            <a:off x="-357206" y="243513"/>
            <a:ext cx="85725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Классный час </a:t>
            </a:r>
            <a:b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в 3 «Б» классе </a:t>
            </a:r>
            <a:b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«В дружбе - наша сила!»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929718" cy="5214974"/>
          </a:xfrm>
        </p:spPr>
        <p:txBody>
          <a:bodyPr>
            <a:noAutofit/>
          </a:bodyPr>
          <a:lstStyle/>
          <a:p>
            <a:pPr marL="0" lvl="0" indent="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Не оставляй друга в беде, дели с ним радость и горе.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Не ябедничай, лучше сам поправь.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Не обманывай друга.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Останови друга, если он делает что-то плохое.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Относись к своему другу так, как бы ты хотел, чтобы он относился к тебе.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Не бойся у друга попросить прощения, и сам старайся поскорее забыть свою обиду.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Отвернуться от друга в трудную минуту – предать его.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Не спорь с другом по пустякам и не ссорься.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Умей принять помощь, советы и замечания других ребят.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Берегите друзей, ведь друга потерять легко. Старый друг лучше новых двух.</a:t>
            </a: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pPr marL="0" lvl="0" indent="0" eaLnBrk="0" fontAlgn="base" hangingPunct="0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000" b="1" dirty="0" smtClean="0">
              <a:latin typeface="Monotype Corsiva" pitchFamily="66" charset="0"/>
              <a:cs typeface="Times New Roman" pitchFamily="18" charset="0"/>
            </a:endParaRPr>
          </a:p>
          <a:p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Лента лицом вверх 8"/>
          <p:cNvSpPr/>
          <p:nvPr/>
        </p:nvSpPr>
        <p:spPr>
          <a:xfrm>
            <a:off x="1357290" y="214290"/>
            <a:ext cx="6929486" cy="857256"/>
          </a:xfrm>
          <a:prstGeom prst="ribbon2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86116" y="357166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</a:rPr>
              <a:t>Законы дружбы</a:t>
            </a:r>
            <a:endParaRPr lang="ru-RU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40069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57" y="709712"/>
            <a:ext cx="5364088" cy="40230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5229200"/>
            <a:ext cx="4680520" cy="5133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Вместе трудимся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40765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7020272" cy="52652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1640" y="5810845"/>
            <a:ext cx="5112568" cy="698104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Вместе играем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23553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47" y="116632"/>
            <a:ext cx="7068277" cy="53012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5661248"/>
            <a:ext cx="5068237" cy="720080"/>
          </a:xfrm>
          <a:prstGeom prst="rect">
            <a:avLst/>
          </a:prstGeom>
          <a:noFill/>
        </p:spPr>
        <p:txBody>
          <a:bodyPr wrap="square" rtlCol="0">
            <a:prstTxWarp prst="textCurveDown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Вместе отдыхаем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2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71480"/>
            <a:ext cx="6400800" cy="4000528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70C0"/>
                </a:solidFill>
              </a:rPr>
              <a:t>«Самый прекрасный подарок после мудрости, которым могла одарить нас природа, - </a:t>
            </a:r>
          </a:p>
          <a:p>
            <a:pPr>
              <a:defRPr/>
            </a:pPr>
            <a:r>
              <a:rPr lang="ru-RU" sz="3600" b="1" dirty="0" smtClean="0">
                <a:solidFill>
                  <a:srgbClr val="0070C0"/>
                </a:solidFill>
              </a:rPr>
              <a:t>это дружба».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</a:t>
            </a:r>
            <a:br>
              <a:rPr lang="ru-RU" dirty="0" smtClean="0"/>
            </a:br>
            <a:r>
              <a:rPr lang="ru-RU" dirty="0" smtClean="0"/>
              <a:t>                    </a:t>
            </a:r>
            <a:r>
              <a:rPr lang="ru-RU" i="1" dirty="0" smtClean="0">
                <a:solidFill>
                  <a:schemeClr val="tx1"/>
                </a:solidFill>
              </a:rPr>
              <a:t>Франсуа де </a:t>
            </a:r>
            <a:r>
              <a:rPr lang="ru-RU" i="1" dirty="0" err="1" smtClean="0">
                <a:solidFill>
                  <a:schemeClr val="tx1"/>
                </a:solidFill>
              </a:rPr>
              <a:t>Лорошфуко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285852" y="1643050"/>
            <a:ext cx="4486276" cy="378621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Дружба – близкие отношения, основанные на взаимном доверии.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С. И. Ожегов «Словарь русского языка»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500174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571480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человек, который связан с кем-нибудь дружбой.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1142984"/>
            <a:ext cx="542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85720" y="1285860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Товарищ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человек, близкий  кому-нибудь по взглядам , деятельности, по условиям жизни; дружески расположенный к кому-нибудь.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714620"/>
            <a:ext cx="67151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Приятель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близкий и дружески расположенный знакомый. Приятельские отношения – временные узкие связи, нет взаимной  заинтересованности в судьбе, личные симпатии.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4500570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Знакомый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человек, который с кем-нибудь состоит в знакомстве.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8596" y="571480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человеке, с которым вы просто здороваетесь  во дворе, вы можете сказать…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928670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знакомый.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1643050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человеке, с которым время от времени обсуждаете какие-то события, вы скажете…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200024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приятель.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2643182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 однокласснике, с которым  проучитесь  9 лет, скажете…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300037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товарищ.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3714752"/>
            <a:ext cx="6215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человеке, которому доверяете свои тайны, с которым делите радости и печали, скажете…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3636" y="4429132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друг.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28572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Нет друга – ищи,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285728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 нашел – береги.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857232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имей сто рублей,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857232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имей сто друзей.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7686" y="4786322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Один за всех 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36" y="4786322"/>
            <a:ext cx="2428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все за одного.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1857364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Человек без друзей,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28926" y="1857364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дерево без корней.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20" y="2357430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Дружба – как стекло: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3240" y="2357430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разобьешь – не сложишь.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6182" y="3429000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Старый друг лучше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826" y="3429000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новых двух.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57488" y="2928934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Крепкую дружбу и 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0694" y="2928934"/>
            <a:ext cx="3643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топором не разрубишь.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43372" y="4143380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 познается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15074" y="4143380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беде.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7158" y="1357298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кем поведешься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488" y="1357298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 того и наберешься.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643042" y="28572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Поговорки о дружбе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428736"/>
            <a:ext cx="65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Трусливый друг опаснее врага.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5852" y="2500306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C42A3"/>
                </a:solidFill>
              </a:rPr>
              <a:t>Кто себе друзей не ищет, самому себе враг.</a:t>
            </a:r>
            <a:endParaRPr lang="ru-RU" sz="2800" b="1" dirty="0">
              <a:solidFill>
                <a:srgbClr val="FC42A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929066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Горы и камни разрушаются ветром, людская дружба – словом.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Слайд" r:id="rId3" imgW="4569051" imgH="3425913" progId="PowerPoint.Slide.12">
                  <p:embed/>
                </p:oleObj>
              </mc:Choice>
              <mc:Fallback>
                <p:oleObj name="Слайд" r:id="rId3" imgW="4569051" imgH="342591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215106" cy="71439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FF00"/>
                </a:solidFill>
              </a:rPr>
              <a:t>Цветок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дружбы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Капля 5"/>
          <p:cNvSpPr/>
          <p:nvPr/>
        </p:nvSpPr>
        <p:spPr>
          <a:xfrm rot="15549704">
            <a:off x="4271746" y="4068043"/>
            <a:ext cx="2115911" cy="1865184"/>
          </a:xfrm>
          <a:prstGeom prst="teardrop">
            <a:avLst>
              <a:gd name="adj" fmla="val 19625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11979517">
            <a:off x="4552048" y="1932941"/>
            <a:ext cx="2059000" cy="1936925"/>
          </a:xfrm>
          <a:prstGeom prst="teardrop">
            <a:avLst>
              <a:gd name="adj" fmla="val 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6425204">
            <a:off x="1345327" y="1049118"/>
            <a:ext cx="1901774" cy="1828403"/>
          </a:xfrm>
          <a:prstGeom prst="teardrop">
            <a:avLst>
              <a:gd name="adj" fmla="val 200000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8272227">
            <a:off x="2756846" y="5050498"/>
            <a:ext cx="1944249" cy="1818431"/>
          </a:xfrm>
          <a:prstGeom prst="teardrop">
            <a:avLst>
              <a:gd name="adj" fmla="val 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20954624">
            <a:off x="1028267" y="4383185"/>
            <a:ext cx="1994517" cy="2020719"/>
          </a:xfrm>
          <a:prstGeom prst="teardrop">
            <a:avLst>
              <a:gd name="adj" fmla="val 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2726355">
            <a:off x="368460" y="2638537"/>
            <a:ext cx="1968245" cy="1858391"/>
          </a:xfrm>
          <a:prstGeom prst="teardrop">
            <a:avLst>
              <a:gd name="adj" fmla="val 1629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апля 12"/>
          <p:cNvSpPr/>
          <p:nvPr/>
        </p:nvSpPr>
        <p:spPr>
          <a:xfrm rot="8691120">
            <a:off x="3160497" y="514799"/>
            <a:ext cx="1894193" cy="1900792"/>
          </a:xfrm>
          <a:prstGeom prst="teardrop">
            <a:avLst>
              <a:gd name="adj" fmla="val 200000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xx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2571736" y="2714620"/>
            <a:ext cx="2000264" cy="207167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7718904">
            <a:off x="3203007" y="1509347"/>
            <a:ext cx="2170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ЧЕСТНОСТЬ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4621758">
            <a:off x="2887663" y="5609429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  <a:latin typeface="Arial Black" pitchFamily="34" charset="0"/>
              </a:rPr>
              <a:t>ДОБРОТА</a:t>
            </a:r>
            <a:endParaRPr lang="ru-RU" sz="2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2084081">
            <a:off x="1364490" y="2105814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Arial Black" pitchFamily="34" charset="0"/>
              </a:rPr>
              <a:t>ВЕРНОСТЬ</a:t>
            </a:r>
            <a:endParaRPr lang="ru-RU" sz="20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20211492">
            <a:off x="4440445" y="2564891"/>
            <a:ext cx="2213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СПРАВЕДЛИ-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ВОСТЬ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357158" y="3357562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ОТВЕТСТВЕН-НОСТЬ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108526">
            <a:off x="4372450" y="4594498"/>
            <a:ext cx="1879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823669"/>
                </a:solidFill>
                <a:latin typeface="Arial Black" pitchFamily="34" charset="0"/>
              </a:rPr>
              <a:t>ВЗАИМО-ВЫРУЧКА</a:t>
            </a:r>
            <a:endParaRPr lang="ru-RU" sz="2000" dirty="0">
              <a:solidFill>
                <a:srgbClr val="823669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9599130">
            <a:off x="1279597" y="4802834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C42A3"/>
                </a:solidFill>
                <a:latin typeface="Arial Black" pitchFamily="34" charset="0"/>
              </a:rPr>
              <a:t>СОСТРА-ДАНИЕ</a:t>
            </a:r>
            <a:endParaRPr lang="ru-RU" sz="2000" dirty="0">
              <a:solidFill>
                <a:srgbClr val="FC42A3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86050" y="350043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5D2884"/>
                </a:solidFill>
                <a:latin typeface="Arial Black" pitchFamily="34" charset="0"/>
              </a:rPr>
              <a:t>ДРУЖБА</a:t>
            </a:r>
            <a:endParaRPr lang="ru-RU" sz="2400" dirty="0">
              <a:solidFill>
                <a:srgbClr val="5D2884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идео клип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80628"/>
            <a:ext cx="8928992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1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243</TotalTime>
  <Words>399</Words>
  <Application>Microsoft Office PowerPoint</Application>
  <PresentationFormat>Экран (4:3)</PresentationFormat>
  <Paragraphs>65</Paragraphs>
  <Slides>13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Arial Black</vt:lpstr>
      <vt:lpstr>Calibri</vt:lpstr>
      <vt:lpstr>Monotype Corsiva</vt:lpstr>
      <vt:lpstr>Times New Roman</vt:lpstr>
      <vt:lpstr>Wingdings</vt:lpstr>
      <vt:lpstr>Тема Office</vt:lpstr>
      <vt:lpstr>Слайд</vt:lpstr>
      <vt:lpstr>Классный час  в 3 «Б» классе  «В дружбе - наша сила!»</vt:lpstr>
      <vt:lpstr>Презентация PowerPoint</vt:lpstr>
      <vt:lpstr>Дружба – близкие отношения, основанные на взаимном доверии.  С. И. Ожегов «Словарь русского языка»  </vt:lpstr>
      <vt:lpstr>Презентация PowerPoint</vt:lpstr>
      <vt:lpstr>Презентация PowerPoint</vt:lpstr>
      <vt:lpstr>Презентация PowerPoint</vt:lpstr>
      <vt:lpstr>Презентация PowerPoint</vt:lpstr>
      <vt:lpstr>Цветок дружбы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Salavat Davletbaev</cp:lastModifiedBy>
  <cp:revision>29</cp:revision>
  <dcterms:modified xsi:type="dcterms:W3CDTF">2020-10-27T09:39:34Z</dcterms:modified>
</cp:coreProperties>
</file>