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69" r:id="rId4"/>
    <p:sldId id="270" r:id="rId5"/>
    <p:sldId id="271" r:id="rId6"/>
    <p:sldId id="274" r:id="rId7"/>
    <p:sldId id="277" r:id="rId8"/>
    <p:sldId id="276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94394F4-63F5-4609-9893-2160A051D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9" name="Рисунок 8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22935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635896" y="3400452"/>
            <a:ext cx="48245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Классный час.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Правонарушение: преступление, проступок.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692696"/>
            <a:ext cx="6246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Поведение — это зеркало, в котором каждый показывает свой облик.</a:t>
            </a:r>
          </a:p>
          <a:p>
            <a:pPr algn="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Гёте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215370" cy="5067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tula.bezformata.ru/content/image715989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143404" cy="302664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Рисунок 4" descr="http://www.eurasialaw.ru/images/stories/10_89_2015/administrativnoe_prav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6632"/>
            <a:ext cx="4140000" cy="30240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" name="Рисунок 5" descr="Правонарушения среди подростков"/>
          <p:cNvPicPr/>
          <p:nvPr/>
        </p:nvPicPr>
        <p:blipFill>
          <a:blip r:embed="rId4" cstate="print"/>
          <a:srcRect l="25984" t="23157" r="9058" b="9687"/>
          <a:stretch>
            <a:fillRect/>
          </a:stretch>
        </p:blipFill>
        <p:spPr bwMode="auto">
          <a:xfrm>
            <a:off x="4644008" y="3501008"/>
            <a:ext cx="4140000" cy="314327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Рисунок 6" descr="http://www.rostovgazeta.ru/media/ajax_uploads/ed975eed-3d7b-4222-8a3a-b0ad97b9b57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140000" cy="31320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90985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ПРАВОНАРУШЕНИЕ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25475"/>
            <a:ext cx="10436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499992" y="47038"/>
            <a:ext cx="720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347864" y="5892938"/>
            <a:ext cx="9361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716016" y="3826291"/>
            <a:ext cx="720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87C945-4F54-4AE6-AF70-21137ED2C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7" name="Рисунок 6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32079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982686" y="718457"/>
          <a:ext cx="3657600" cy="979714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9797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4914" y="2013857"/>
          <a:ext cx="2514600" cy="1077686"/>
        </p:xfrm>
        <a:graphic>
          <a:graphicData uri="http://schemas.openxmlformats.org/drawingml/2006/table">
            <a:tbl>
              <a:tblPr/>
              <a:tblGrid>
                <a:gridCol w="2514600"/>
              </a:tblGrid>
              <a:tr h="1077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638800" y="2122714"/>
          <a:ext cx="2699657" cy="914400"/>
        </p:xfrm>
        <a:graphic>
          <a:graphicData uri="http://schemas.openxmlformats.org/drawingml/2006/table">
            <a:tbl>
              <a:tblPr/>
              <a:tblGrid>
                <a:gridCol w="2699657"/>
              </a:tblGrid>
              <a:tr h="914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1979712" y="1484784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732240" y="1628800"/>
            <a:ext cx="79208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724128" y="3356992"/>
            <a:ext cx="2808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общественно опасное, противоправное, виновное деяние дееспособного лица, за которое предусмотрено уголовное наказание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3284984"/>
            <a:ext cx="2592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противоправные, общественно-опасные, виновные деяния субъектов, которые причинили вред другим лицам, но эти деяния не содержат признаков состава преступления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3212976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виновное противоправное деяние дееспособного лица, которое наносит вред обществу.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914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87C945-4F54-4AE6-AF70-21137ED2C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6928" y="706424"/>
            <a:ext cx="8010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ln w="9525">
                  <a:noFill/>
                </a:ln>
                <a:solidFill>
                  <a:srgbClr val="002060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Виды административных правонарушений:</a:t>
            </a:r>
            <a:endParaRPr lang="ru-RU" sz="3000" b="1" dirty="0">
              <a:ln w="9525">
                <a:noFill/>
              </a:ln>
              <a:solidFill>
                <a:srgbClr val="002060"/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7" name="Рисунок 6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32079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2914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87C945-4F54-4AE6-AF70-21137ED2C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6928" y="706424"/>
            <a:ext cx="8010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ln w="9525">
                  <a:noFill/>
                </a:ln>
                <a:solidFill>
                  <a:srgbClr val="002060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Виды административной ответственности несовершеннолетних:</a:t>
            </a:r>
            <a:endParaRPr lang="ru-RU" sz="3000" b="1" dirty="0">
              <a:ln w="9525">
                <a:noFill/>
              </a:ln>
              <a:solidFill>
                <a:srgbClr val="002060"/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8096" y="3264408"/>
            <a:ext cx="7662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32079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2914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87C945-4F54-4AE6-AF70-21137ED2C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6928" y="706424"/>
            <a:ext cx="80101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000" b="1" dirty="0">
              <a:ln w="9525">
                <a:noFill/>
              </a:ln>
              <a:solidFill>
                <a:srgbClr val="002060"/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7" name="Рисунок 6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32079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154108"/>
            <a:ext cx="770485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 и Петя ехали в автобусе, громко разговаривали, смеялись, нецензурно выражались, агрессивно реагировали на замечания окружающих.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Какое правонарушение совершили ребята? К какой ответственности будут привлечены?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39552" y="2531370"/>
            <a:ext cx="792088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 7б класса перед уроком физкультуры находились в раздевалке. После звонка все ушли в спортивный зал, а Дима задержался и похитил мобильный телефон у своего одноклассника. Какое правонарушение совершил подросток? С какого возраста наступает ответственность за это правонарушение?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91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CAHBV8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8" name="Picture 6" descr="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57200"/>
            <a:ext cx="2514600" cy="175418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05" name="Picture 13" descr="iCAGB9U0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495800"/>
            <a:ext cx="2590800" cy="19780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07" name="Picture 15" descr="33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4724400"/>
            <a:ext cx="2276475" cy="17875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381000"/>
            <a:ext cx="1981200" cy="1955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209" name="Picture 17" descr="iCACKADZ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2667000"/>
            <a:ext cx="2286000" cy="1714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10" name="Picture 18" descr="iCA1EZ6U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609600"/>
            <a:ext cx="2362200" cy="17716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11" name="Picture 19" descr="iCAT5NOC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5200" y="4572000"/>
            <a:ext cx="2438400" cy="18288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12" name="Picture 20" descr="iCAXWUESQ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2514600"/>
            <a:ext cx="2362200" cy="17811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213" name="Picture 21" descr="iCA3DRIDZ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33800" y="2514600"/>
            <a:ext cx="1981200" cy="180181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2743200" y="4572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2286000" y="44958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7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6248400" y="26670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6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3733800" y="25146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5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667000" y="35814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4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7848600" y="16002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5257800" y="16002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8077200" y="57150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9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5486400" y="45720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CAHBV8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2" name="Picture 6" descr="18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533400"/>
            <a:ext cx="2362200" cy="17716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4" name="Picture 8" descr="iCAJ7M1F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81000"/>
            <a:ext cx="2209800" cy="16573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6" name="Picture 10" descr="iCAC19NU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514600"/>
            <a:ext cx="2743200" cy="18049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8" name="Picture 12" descr="iCAW4G09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038600"/>
            <a:ext cx="1781175" cy="23622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0" name="Picture 14" descr="i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4572000"/>
            <a:ext cx="2514600" cy="18859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4" name="Picture 18" descr="iCA5YE43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304800"/>
            <a:ext cx="1974850" cy="2057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5" name="Picture 19" descr="iCA4N61M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495800"/>
            <a:ext cx="2895600" cy="19383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6" name="Picture 20" descr="iCAQGF5U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77000" y="2133600"/>
            <a:ext cx="1828800" cy="177006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37" name="Picture 21" descr="iCALI28X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0" y="2514600"/>
            <a:ext cx="2362200" cy="1905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514600" y="4572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10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6858000" y="56388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18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5791200" y="57150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17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209800" y="56388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16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7467600" y="21336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15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5410200" y="25146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14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2667000" y="25146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13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7620000" y="12954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12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5029200" y="1676400"/>
            <a:ext cx="80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3300"/>
                </a:solidFill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87C945-4F54-4AE6-AF70-21137ED2C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7" name="Рисунок 6" descr="C:\Users\ПК\Desktop\000568060.jpg"/>
          <p:cNvPicPr/>
          <p:nvPr/>
        </p:nvPicPr>
        <p:blipFill>
          <a:blip r:embed="rId3" cstate="print"/>
          <a:srcRect l="15245" t="6667" r="7888"/>
          <a:stretch>
            <a:fillRect/>
          </a:stretch>
        </p:blipFill>
        <p:spPr bwMode="auto">
          <a:xfrm>
            <a:off x="6732079" y="5823061"/>
            <a:ext cx="1952625" cy="5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692696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Взрослые и дети!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За свое будущие мы все в ответе!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Права и обязанности свои знайте,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Хорошими людьми вырастайте!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CA1EZ6U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924944"/>
            <a:ext cx="2209800" cy="16573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14" descr="iCAT5NOC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2924944"/>
            <a:ext cx="2286000" cy="165618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" name="Picture 20" descr="iCA4N61M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924944"/>
            <a:ext cx="2362200" cy="165474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16" descr="iCA5YE43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3" y="4684860"/>
            <a:ext cx="1656184" cy="172506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12" descr="iCA3DRIDZ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4680251"/>
            <a:ext cx="1872208" cy="170269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2914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205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61</cp:revision>
  <dcterms:created xsi:type="dcterms:W3CDTF">2016-10-19T16:55:46Z</dcterms:created>
  <dcterms:modified xsi:type="dcterms:W3CDTF">2018-07-28T19:08:44Z</dcterms:modified>
</cp:coreProperties>
</file>