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7" d="100"/>
          <a:sy n="37" d="100"/>
        </p:scale>
        <p:origin x="78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4878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605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9752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7543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1963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45338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5270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39317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0131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508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1193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418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3765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5909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386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4230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431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39E002E-AA76-41A3-80A2-D41BE115A532}" type="datetimeFigureOut">
              <a:rPr lang="ru-RU" smtClean="0"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2E16968-E632-4829-85D3-9DBA97C9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207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2971" y="852107"/>
            <a:ext cx="8212183" cy="748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 algn="ctr"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Муниципальное бюджетное дошкольное образовательное учреждение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0215" algn="ctr"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«Центр развития ребенка – детский сад № 172»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2971" y="2246812"/>
            <a:ext cx="82121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СЕМИНАР-ПРАКТИКУМ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ДЛЯ ВОСПИТАТЕЛЕЙ ДОУ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Организация работы по физическому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воспитанию в зимний период времени».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88819" y="4954697"/>
            <a:ext cx="5640486" cy="1128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>
              <a:spcAft>
                <a:spcPts val="800"/>
              </a:spcAft>
              <a:tabLst>
                <a:tab pos="1408430" algn="l"/>
                <a:tab pos="319532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Автор работы: Хрипунова Татьяна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Юрьевна</a:t>
            </a:r>
          </a:p>
          <a:p>
            <a:pPr marL="450215">
              <a:spcAft>
                <a:spcPts val="800"/>
              </a:spcAft>
              <a:tabLst>
                <a:tab pos="1408430" algn="l"/>
                <a:tab pos="3195320" algn="ctr"/>
              </a:tabLs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Должность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: инструктор по физической культуре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695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30885" y="997523"/>
            <a:ext cx="68094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эстафета «Самый быстрый»</a:t>
            </a:r>
            <a:endParaRPr lang="ru-RU" sz="4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482" y="1992792"/>
            <a:ext cx="6296297" cy="393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175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93665" y="1180402"/>
            <a:ext cx="45030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эстафета «Коньки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647" y="1888288"/>
            <a:ext cx="3823063" cy="3823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8719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3781" y="2967335"/>
            <a:ext cx="9464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СПАСИБО ЗА ВНИМАНИЕ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4587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5028" y="1480683"/>
            <a:ext cx="1034578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Станция «Лучший теоретик»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 скольких частей состоит прогулка зимой? 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(перечислить все части прогулки)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 подается жюри в письменном виде. </a:t>
            </a:r>
          </a:p>
          <a:p>
            <a:pPr algn="just">
              <a:spcAft>
                <a:spcPts val="0"/>
              </a:spcAft>
            </a:pPr>
            <a:r>
              <a:rPr lang="ru-RU" sz="4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Время для работы – 2 минут. 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 более полный и правильный ответ – 5 </a:t>
            </a:r>
            <a:r>
              <a:rPr lang="ru-RU" sz="4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бал.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494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27908" y="992779"/>
            <a:ext cx="10058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Станция «Кроссворд».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 правильном заполнении кроссвордов по горизонтали в выделенных клетках вы сможете прочитать слово, все слова располагаются вертикально.</a:t>
            </a:r>
          </a:p>
          <a:p>
            <a:pPr algn="just">
              <a:spcAft>
                <a:spcPts val="0"/>
              </a:spcAft>
            </a:pPr>
            <a:r>
              <a:rPr lang="ru-RU" sz="40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Необходимо как можно быстрее назвать зашифрованное в кроссворде слово.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40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Победитель получит – 5 баллов.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310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8274" y="548641"/>
            <a:ext cx="102935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Станция «Зимняя прогулка»</a:t>
            </a:r>
            <a:endParaRPr lang="ru-RU" sz="4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Придумайте три интересных тематических названия зимних прогулок.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Перечислите тематику наблюдений во время зимних прогулок.</a:t>
            </a:r>
          </a:p>
          <a:p>
            <a:pPr algn="just">
              <a:spcAft>
                <a:spcPts val="0"/>
              </a:spcAft>
            </a:pP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 подается жюри в письменном виде. </a:t>
            </a:r>
            <a:endParaRPr lang="ru-RU" sz="4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Время для работы – 3 минуты. </a:t>
            </a:r>
            <a:endParaRPr lang="ru-RU" sz="4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Каждый правильный и более полный ответ оценивается в 5 баллов. </a:t>
            </a:r>
            <a:endParaRPr lang="ru-RU" sz="40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523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7943" y="775289"/>
            <a:ext cx="102499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Станция «Живые картинки».</a:t>
            </a:r>
            <a:endParaRPr lang="ru-RU" sz="4000" dirty="0">
              <a:solidFill>
                <a:srgbClr val="FFC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Команды по очереди берут у ведущего карточки на которой написаны названия зимних видов спорта и средствами пантомимы показывают их, команде соперника, можно использовать спортивный инвентарь.</a:t>
            </a:r>
          </a:p>
          <a:p>
            <a:r>
              <a:rPr lang="ru-RU" sz="4000" i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Если команда отгадала вид спорта, она получает 1 очко</a:t>
            </a:r>
            <a:endParaRPr lang="ru-RU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453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7645" y="731520"/>
            <a:ext cx="106592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Станция «Раздумье»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Задание 1 команде.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Один из видов спортивных упражнений, используемых на прогулках, - скольжение по ледяным дорожкам. Как можно разнообразить внешний вид дорожек? Какие материалы можно для этого использовать? Придумайте 2-3 варианта игровых упражнений на ледяных дорожках с использованием дополнительного оборудования.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Задание 2 команде.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Одним из средств повышения двигательной активности детей на прогулке является использование снежных построек. Какие снежные постройки можно использовать на участке для развития основных видов движений? Придумайте 2-3 варианта игр или упражнений с использованием снежных построек.</a:t>
            </a:r>
          </a:p>
          <a:p>
            <a:pPr algn="just"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</a:rPr>
              <a:t>Отвечает капитан команды. 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</a:rPr>
              <a:t>Ответ оценивается от 3 до 5 баллов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444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4034" y="1828799"/>
            <a:ext cx="1026740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Станция «Спортивная песня»</a:t>
            </a:r>
            <a:endParaRPr lang="ru-RU" sz="4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Назвать как можно больше песен, связанных с зимними видами спорта.</a:t>
            </a:r>
          </a:p>
          <a:p>
            <a:pPr>
              <a:spcAft>
                <a:spcPts val="0"/>
              </a:spcAft>
            </a:pPr>
            <a:r>
              <a:rPr lang="ru-RU" sz="4000" i="1" dirty="0">
                <a:latin typeface="Times New Roman" panose="02020603050405020304" pitchFamily="18" charset="0"/>
                <a:ea typeface="Calibri" panose="020F0502020204030204" pitchFamily="34" charset="0"/>
              </a:rPr>
              <a:t>За каждый правильный ответ </a:t>
            </a:r>
            <a:endParaRPr lang="ru-RU" sz="4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4000" i="1" dirty="0">
                <a:latin typeface="Times New Roman" panose="02020603050405020304" pitchFamily="18" charset="0"/>
                <a:ea typeface="Calibri" panose="020F0502020204030204" pitchFamily="34" charset="0"/>
              </a:rPr>
              <a:t>команда получает – 3 балла. </a:t>
            </a:r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36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6319" y="605306"/>
            <a:ext cx="10040983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Станция «Мозговая атака».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3200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Вопрос 1 команде.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Какие физические упражнения составляют двигательное содержание прогулок в зимний период?</a:t>
            </a:r>
          </a:p>
          <a:p>
            <a:pPr algn="just">
              <a:spcAft>
                <a:spcPts val="0"/>
              </a:spcAft>
            </a:pPr>
            <a:r>
              <a:rPr lang="ru-RU" sz="3200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Вопрос 2 команде.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Назовите основные задачи, которые решаются в процессе ежедневного проведения подвижных игр и физических упражнений на прогулке.</a:t>
            </a:r>
          </a:p>
          <a:p>
            <a:pPr algn="just">
              <a:spcAft>
                <a:spcPts val="0"/>
              </a:spcAft>
            </a:pPr>
            <a:r>
              <a:rPr lang="ru-RU" sz="32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 подается жюри в письменном виде. 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32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Время для работы – 3 минуты. Каждый правильный ответ оценивается в 1 бал. </a:t>
            </a:r>
            <a:endParaRPr lang="ru-RU" sz="32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095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6183" y="1018903"/>
            <a:ext cx="92627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tabLst>
                <a:tab pos="457200" algn="l"/>
              </a:tabLst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эстафета «Лучший метатель»</a:t>
            </a:r>
            <a:endParaRPr lang="ru-RU" sz="4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371" y="2024562"/>
            <a:ext cx="3810000" cy="364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0041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</TotalTime>
  <Words>373</Words>
  <Application>Microsoft Office PowerPoint</Application>
  <PresentationFormat>Широкоэкранный</PresentationFormat>
  <Paragraphs>51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Garamond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3</cp:revision>
  <dcterms:created xsi:type="dcterms:W3CDTF">2022-06-03T07:59:08Z</dcterms:created>
  <dcterms:modified xsi:type="dcterms:W3CDTF">2022-06-03T08:18:03Z</dcterms:modified>
</cp:coreProperties>
</file>