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78" r:id="rId2"/>
    <p:sldId id="280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23B"/>
    <a:srgbClr val="FFFF99"/>
    <a:srgbClr val="FF9999"/>
    <a:srgbClr val="99FFCC"/>
    <a:srgbClr val="3399FF"/>
    <a:srgbClr val="FFCCCC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B32EAD-0653-4B3E-BE29-2C0A31093421}" type="datetimeFigureOut">
              <a:rPr lang="ru-RU" smtClean="0"/>
              <a:t>15.03.2016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57D21A-DF11-4EB6-A8B2-CEE3F03C8D0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427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643D911-2FAF-449D-A5F9-1ED9BCA97D10}" type="slidenum">
              <a:rPr lang="ru-RU" altLang="ru-RU"/>
              <a:pPr eaLnBrk="1" hangingPunct="1"/>
              <a:t>9</a:t>
            </a:fld>
            <a:endParaRPr lang="ru-RU" alt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altLang="ru-RU" smtClean="0"/>
              <a:t>Весы  торговые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grayscl/>
          </a:blip>
          <a:srcRect/>
          <a:tile tx="844550" ty="-12700" sx="61000" sy="61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omit.ru/index2009.htm" TargetMode="Externa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3923929" y="2132856"/>
            <a:ext cx="5220072" cy="4224532"/>
          </a:xfrm>
          <a:solidFill>
            <a:srgbClr val="FFFF99"/>
          </a:solidFill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40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ru-RU" sz="46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Помни</a:t>
            </a: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, каждый ученик, </a:t>
            </a:r>
            <a:b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Знай, любая кроха: </a:t>
            </a:r>
            <a:b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Безопасность — хорошо, </a:t>
            </a:r>
            <a:b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А халатность — плохо!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857256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Техника безопасности при работе в лаборатории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9" name="Picture 6" descr="L01p2p00"/>
          <p:cNvPicPr>
            <a:picLocks noChangeAspect="1" noChangeArrowheads="1"/>
          </p:cNvPicPr>
          <p:nvPr/>
        </p:nvPicPr>
        <p:blipFill>
          <a:blip r:embed="rId2" cstate="email"/>
          <a:srcRect l="10274" t="3767" r="2397" b="4453"/>
          <a:stretch>
            <a:fillRect/>
          </a:stretch>
        </p:blipFill>
        <p:spPr bwMode="auto">
          <a:xfrm>
            <a:off x="323528" y="2325178"/>
            <a:ext cx="3888432" cy="30648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67298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575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74092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alt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Правила взвешивания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idx="1"/>
          </p:nvPr>
        </p:nvSpPr>
        <p:spPr>
          <a:xfrm>
            <a:off x="257388" y="1628800"/>
            <a:ext cx="8635092" cy="4497363"/>
          </a:xfrm>
        </p:spPr>
        <p:txBody>
          <a:bodyPr/>
          <a:lstStyle/>
          <a:p>
            <a:pPr eaLnBrk="1" hangingPunct="1"/>
            <a:r>
              <a:rPr lang="ru-RU" altLang="ru-RU" b="1" dirty="0">
                <a:solidFill>
                  <a:srgbClr val="00823B"/>
                </a:solidFill>
              </a:rPr>
              <a:t>Перед взвешиванием необходимо убедиться, что весы уравновешены. </a:t>
            </a:r>
          </a:p>
          <a:p>
            <a:pPr eaLnBrk="1" hangingPunct="1"/>
            <a:r>
              <a:rPr lang="ru-RU" altLang="ru-RU" b="1" dirty="0">
                <a:solidFill>
                  <a:srgbClr val="00823B"/>
                </a:solidFill>
              </a:rPr>
              <a:t>Взвешиваемое тело кладут на левую чашу весов, а гири – на правую.</a:t>
            </a:r>
          </a:p>
          <a:p>
            <a:pPr eaLnBrk="1" hangingPunct="1"/>
            <a:r>
              <a:rPr lang="ru-RU" altLang="ru-RU" b="1" dirty="0">
                <a:solidFill>
                  <a:srgbClr val="00823B"/>
                </a:solidFill>
              </a:rPr>
              <a:t> </a:t>
            </a:r>
            <a:r>
              <a:rPr lang="ru-RU" altLang="ru-RU" b="1" dirty="0" smtClean="0">
                <a:solidFill>
                  <a:srgbClr val="00823B"/>
                </a:solidFill>
              </a:rPr>
              <a:t>Во </a:t>
            </a:r>
            <a:r>
              <a:rPr lang="ru-RU" altLang="ru-RU" b="1" dirty="0">
                <a:solidFill>
                  <a:srgbClr val="00823B"/>
                </a:solidFill>
              </a:rPr>
              <a:t>избежание порчи весов тело и гири опускать осторожно.</a:t>
            </a:r>
          </a:p>
          <a:p>
            <a:pPr eaLnBrk="1" hangingPunct="1"/>
            <a:r>
              <a:rPr lang="ru-RU" altLang="ru-RU" b="1" dirty="0" smtClean="0">
                <a:solidFill>
                  <a:srgbClr val="00823B"/>
                </a:solidFill>
              </a:rPr>
              <a:t>Мелкие </a:t>
            </a:r>
            <a:r>
              <a:rPr lang="ru-RU" altLang="ru-RU" b="1" dirty="0">
                <a:solidFill>
                  <a:srgbClr val="00823B"/>
                </a:solidFill>
              </a:rPr>
              <a:t>гири нужно брать </a:t>
            </a:r>
            <a:r>
              <a:rPr lang="ru-RU" altLang="ru-RU" b="1" dirty="0" smtClean="0">
                <a:solidFill>
                  <a:srgbClr val="00823B"/>
                </a:solidFill>
              </a:rPr>
              <a:t>                         только </a:t>
            </a:r>
            <a:r>
              <a:rPr lang="ru-RU" altLang="ru-RU" b="1" dirty="0">
                <a:solidFill>
                  <a:srgbClr val="00823B"/>
                </a:solidFill>
              </a:rPr>
              <a:t>пинцетом.  </a:t>
            </a:r>
          </a:p>
          <a:p>
            <a:endParaRPr lang="ru-RU" altLang="ru-RU" b="1" dirty="0" smtClean="0">
              <a:solidFill>
                <a:srgbClr val="00823B"/>
              </a:solidFill>
            </a:endParaRPr>
          </a:p>
        </p:txBody>
      </p:sp>
      <p:sp>
        <p:nvSpPr>
          <p:cNvPr id="33797" name="Rectangle 5"/>
          <p:cNvSpPr>
            <a:spLocks noChangeArrowheads="1"/>
          </p:cNvSpPr>
          <p:nvPr/>
        </p:nvSpPr>
        <p:spPr bwMode="auto">
          <a:xfrm>
            <a:off x="257388" y="1988840"/>
            <a:ext cx="8208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8001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2573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7145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1717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dirty="0">
                <a:solidFill>
                  <a:srgbClr val="CC3300"/>
                </a:solidFill>
              </a:rPr>
              <a:t> </a:t>
            </a: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61791"/>
            <a:ext cx="2596209" cy="25962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306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-31575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6257" y="2045002"/>
            <a:ext cx="1989559" cy="369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2057716"/>
            <a:ext cx="1989559" cy="369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060848"/>
            <a:ext cx="1989559" cy="3694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C:\Users\FNNJ\Desktop\ski178-russian-sof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560" y="4293096"/>
            <a:ext cx="1094368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414" y="1052736"/>
            <a:ext cx="1027113" cy="15125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0243" y="1136347"/>
            <a:ext cx="1148893" cy="13453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685" y="1021548"/>
            <a:ext cx="1631131" cy="13446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-31575" y="5657216"/>
            <a:ext cx="3301018" cy="10388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Ура! </a:t>
            </a:r>
          </a:p>
          <a:p>
            <a:pPr algn="l"/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Мне все понятно.  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2829560" y="5635041"/>
            <a:ext cx="3644068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Есть над чем подумать.   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5751456" y="5590620"/>
            <a:ext cx="3644068" cy="114300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Многое </a:t>
            </a:r>
          </a:p>
          <a:p>
            <a:r>
              <a:rPr lang="ru-RU" altLang="ru-RU" sz="28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непонятно.   </a:t>
            </a:r>
          </a:p>
        </p:txBody>
      </p:sp>
    </p:spTree>
    <p:extLst>
      <p:ext uri="{BB962C8B-B14F-4D97-AF65-F5344CB8AC3E}">
        <p14:creationId xmlns:p14="http://schemas.microsoft.com/office/powerpoint/2010/main" val="403192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96899" y="2132856"/>
            <a:ext cx="9155621" cy="3008934"/>
          </a:xfrm>
          <a:solidFill>
            <a:srgbClr val="FFFF99"/>
          </a:solidFill>
        </p:spPr>
        <p:txBody>
          <a:bodyPr anchor="ctr">
            <a:normAutofit fontScale="85000" lnSpcReduction="10000"/>
          </a:bodyPr>
          <a:lstStyle/>
          <a:p>
            <a:pPr>
              <a:lnSpc>
                <a:spcPct val="110000"/>
              </a:lnSpc>
              <a:buNone/>
            </a:pPr>
            <a:r>
              <a:rPr lang="ru-RU" sz="42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Будь </a:t>
            </a: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42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пробиркой осторожен</a:t>
            </a:r>
            <a:endParaRPr lang="ru-RU" sz="42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  <a:buNone/>
            </a:pP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Не разбилась чтоб она, </a:t>
            </a:r>
          </a:p>
          <a:p>
            <a:pPr>
              <a:lnSpc>
                <a:spcPct val="110000"/>
              </a:lnSpc>
              <a:buNone/>
            </a:pP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Каждый школьник знать </a:t>
            </a:r>
            <a:r>
              <a:rPr lang="ru-RU" sz="42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ведь должен</a:t>
            </a: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,</a:t>
            </a:r>
          </a:p>
          <a:p>
            <a:pPr>
              <a:lnSpc>
                <a:spcPct val="110000"/>
              </a:lnSpc>
              <a:buNone/>
            </a:pPr>
            <a:r>
              <a:rPr lang="ru-RU" sz="42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Не из дерева она.</a:t>
            </a:r>
          </a:p>
          <a:p>
            <a:pPr>
              <a:buNone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857256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Техника безопасности при работе в лаборатории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 descr="C:\Users\User\Desktop\презентация\ecole_004.gi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42532" y="3857615"/>
            <a:ext cx="3901468" cy="277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76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0" y="2015001"/>
            <a:ext cx="7200800" cy="3000396"/>
          </a:xfrm>
          <a:solidFill>
            <a:srgbClr val="FFFF99"/>
          </a:solidFill>
        </p:spPr>
        <p:txBody>
          <a:bodyPr anchor="ctr">
            <a:normAutofit fontScale="92500"/>
          </a:bodyPr>
          <a:lstStyle/>
          <a:p>
            <a:pPr>
              <a:buNone/>
            </a:pPr>
            <a:r>
              <a:rPr lang="ru-RU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   Не </a:t>
            </a:r>
            <a: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спеши хватать </a:t>
            </a:r>
            <a:r>
              <a:rPr lang="ru-RU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приборы, </a:t>
            </a:r>
            <a: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А инструкцию читай. </a:t>
            </a:r>
            <a:b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Убедись, что ты все понял, </a:t>
            </a:r>
            <a:b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</a:br>
            <a:r>
              <a:rPr lang="ru-RU" sz="39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Вот тогда и </a:t>
            </a:r>
            <a:r>
              <a:rPr lang="ru-RU" sz="39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начинай. </a:t>
            </a:r>
            <a:endParaRPr lang="ru-RU" sz="39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857256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Техника безопасности при работе в лаборатории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 descr="L01p2p0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15783" y="3717032"/>
            <a:ext cx="3332929" cy="29028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46467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2"/>
          </p:nvPr>
        </p:nvSpPr>
        <p:spPr>
          <a:xfrm>
            <a:off x="323528" y="2060848"/>
            <a:ext cx="8136904" cy="4032448"/>
          </a:xfrm>
          <a:solidFill>
            <a:srgbClr val="FFFF99"/>
          </a:solidFill>
        </p:spPr>
        <p:txBody>
          <a:bodyPr anchor="ctr">
            <a:normAutofit fontScale="70000" lnSpcReduction="20000"/>
          </a:bodyPr>
          <a:lstStyle/>
          <a:p>
            <a:pPr>
              <a:buNone/>
            </a:pPr>
            <a:r>
              <a:rPr lang="ru-RU" sz="46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С </a:t>
            </a: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приборами работай аккуратно, </a:t>
            </a:r>
          </a:p>
          <a:p>
            <a:pPr>
              <a:buNone/>
            </a:pP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Тогда в результате все будет понятно</a:t>
            </a:r>
          </a:p>
          <a:p>
            <a:pPr>
              <a:buNone/>
            </a:pP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Собирай установку по схеме,</a:t>
            </a:r>
          </a:p>
          <a:p>
            <a:pPr>
              <a:buNone/>
            </a:pP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задавай ты вопросы по теме,</a:t>
            </a:r>
          </a:p>
          <a:p>
            <a:pPr>
              <a:buNone/>
            </a:pP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Жди команды, чтоб начать,</a:t>
            </a:r>
          </a:p>
          <a:p>
            <a:pPr>
              <a:buNone/>
            </a:pPr>
            <a:r>
              <a:rPr lang="ru-RU" sz="4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Ну а в конце, не забудь все убрать.</a:t>
            </a:r>
          </a:p>
          <a:p>
            <a:pPr>
              <a:buNone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40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52736"/>
            <a:ext cx="9144000" cy="857256"/>
          </a:xfrm>
          <a:solidFill>
            <a:srgbClr val="FFFF99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Техника безопасности при работе в лаборатории</a:t>
            </a:r>
            <a:endParaRPr lang="ru-RU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890" y="4830440"/>
            <a:ext cx="2899110" cy="2027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0464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29374" y="977134"/>
            <a:ext cx="40081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Длина предмета</a:t>
            </a: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35568" y="2091913"/>
            <a:ext cx="57961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Можно измерять шагами.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Можно 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измерять локтями.</a:t>
            </a:r>
          </a:p>
          <a:p>
            <a:pPr>
              <a:buNone/>
            </a:pP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И </a:t>
            </a:r>
            <a:r>
              <a:rPr lang="ru-RU" sz="3600" b="1" dirty="0" err="1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линейкою</a:t>
            </a: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, и веткой, </a:t>
            </a:r>
          </a:p>
          <a:p>
            <a:pPr>
              <a:buNone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Сантиметром и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00823B"/>
                </a:solidFill>
                <a:latin typeface="Arial" pitchFamily="34" charset="0"/>
                <a:cs typeface="Arial" pitchFamily="34" charset="0"/>
              </a:rPr>
              <a:t>рулеткой</a:t>
            </a:r>
            <a:r>
              <a:rPr lang="ru-RU" sz="3600" b="1" i="1" dirty="0">
                <a:solidFill>
                  <a:srgbClr val="0082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dirty="0">
              <a:ln>
                <a:solidFill>
                  <a:sysClr val="windowText" lastClr="000000"/>
                </a:solidFill>
              </a:ln>
              <a:solidFill>
                <a:srgbClr val="00823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78140"/>
            <a:ext cx="3179992" cy="29043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2664296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4386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979712" y="1123718"/>
            <a:ext cx="62189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прямоугольника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6461" y="2088875"/>
            <a:ext cx="3186345" cy="20162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683568" y="2636912"/>
            <a:ext cx="437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71331" y="4105099"/>
            <a:ext cx="4603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solidFill>
                  <a:srgbClr val="FF0000"/>
                </a:solidFill>
              </a:rPr>
              <a:t>b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88024" y="4453471"/>
            <a:ext cx="3672408" cy="1599791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b="1" dirty="0" smtClean="0">
                <a:solidFill>
                  <a:schemeClr val="accent2">
                    <a:lumMod val="50000"/>
                  </a:schemeClr>
                </a:solidFill>
              </a:rPr>
              <a:t>S=</a:t>
            </a:r>
            <a:r>
              <a:rPr lang="en-US" sz="7200" b="1" dirty="0" err="1" smtClean="0">
                <a:solidFill>
                  <a:schemeClr val="accent2">
                    <a:lumMod val="50000"/>
                  </a:schemeClr>
                </a:solidFill>
              </a:rPr>
              <a:t>a·b</a:t>
            </a:r>
            <a:endParaRPr lang="ru-RU" sz="72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20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95836" y="1124017"/>
            <a:ext cx="59766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 прямоугольного параллелепипеда</a:t>
            </a:r>
            <a:endParaRPr lang="ru-RU" sz="3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Куб 2"/>
          <p:cNvSpPr>
            <a:spLocks noChangeArrowheads="1"/>
          </p:cNvSpPr>
          <p:nvPr/>
        </p:nvSpPr>
        <p:spPr bwMode="auto">
          <a:xfrm>
            <a:off x="423776" y="2324346"/>
            <a:ext cx="3587204" cy="2407577"/>
          </a:xfrm>
          <a:prstGeom prst="cube">
            <a:avLst>
              <a:gd name="adj" fmla="val 25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vert="horz" wrap="square" lIns="91440" tIns="45720" rIns="91440" bIns="45720" anchor="t" anchorCtr="0" upright="1">
            <a:noAutofit/>
          </a:bodyPr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 flipH="1">
            <a:off x="4067944" y="4324409"/>
            <a:ext cx="4432448" cy="1778496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i="1" dirty="0" smtClean="0">
                <a:solidFill>
                  <a:schemeClr val="accent2">
                    <a:lumMod val="50000"/>
                  </a:schemeClr>
                </a:solidFill>
              </a:rPr>
              <a:t>V=</a:t>
            </a:r>
            <a:r>
              <a:rPr lang="en-US" sz="6000" b="1" i="1" dirty="0" err="1" smtClean="0">
                <a:solidFill>
                  <a:schemeClr val="accent2">
                    <a:lumMod val="50000"/>
                  </a:schemeClr>
                </a:solidFill>
              </a:rPr>
              <a:t>a·b·c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837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1575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84027" y="1096308"/>
            <a:ext cx="77768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Измерение 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объема тела при помощи мензурки 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6177" y="2362510"/>
            <a:ext cx="3403118" cy="2432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www.tepka.ru/fizika_6/7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8" y="2362510"/>
            <a:ext cx="3384378" cy="24329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5085184"/>
            <a:ext cx="80637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Указания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3200" b="1" i="1" dirty="0" smtClean="0">
                <a:solidFill>
                  <a:srgbClr val="0082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200" b="1" i="1" dirty="0">
                <a:solidFill>
                  <a:srgbClr val="00823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измерить объем жидкости, глаз должен находиться на уровне поверхности жидкости. </a:t>
            </a:r>
          </a:p>
        </p:txBody>
      </p:sp>
    </p:spTree>
    <p:extLst>
      <p:ext uri="{BB962C8B-B14F-4D97-AF65-F5344CB8AC3E}">
        <p14:creationId xmlns:p14="http://schemas.microsoft.com/office/powerpoint/2010/main" val="114342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-31575" y="857232"/>
            <a:ext cx="9144000" cy="6000768"/>
          </a:xfrm>
          <a:prstGeom prst="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50" name="Picture 10" descr="i?id=291440687-10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76720"/>
            <a:ext cx="2448272" cy="30089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" name="Picture 12" descr="i?id=383651383-18-72&amp;n=21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246411"/>
            <a:ext cx="2448272" cy="31658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1" descr="i?id=505005669-42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040" y="2708920"/>
            <a:ext cx="3140770" cy="31407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587425" y="1096079"/>
            <a:ext cx="8229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Измерение</a:t>
            </a:r>
            <a:r>
              <a:rPr 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массы тела </a:t>
            </a:r>
            <a:r>
              <a:rPr lang="ru-RU" sz="3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 помощи </a:t>
            </a:r>
            <a:r>
              <a:rPr lang="ru-RU" sz="3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весов </a:t>
            </a:r>
            <a:endParaRPr lang="ru-RU" sz="3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86851" y="6193512"/>
            <a:ext cx="32239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6"/>
              </a:rPr>
              <a:t>http://somit.ru/index2009.htm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679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</TotalTime>
  <Words>202</Words>
  <Application>Microsoft Office PowerPoint</Application>
  <PresentationFormat>Экран (4:3)</PresentationFormat>
  <Paragraphs>45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Техника безопасности при работе в лаборатории</vt:lpstr>
      <vt:lpstr>Техника безопасности при работе в лаборатории</vt:lpstr>
      <vt:lpstr>Техника безопасности при работе в лаборатории</vt:lpstr>
      <vt:lpstr>Техника безопасности при работе в лаборатории</vt:lpstr>
      <vt:lpstr>Презентация PowerPoint</vt:lpstr>
      <vt:lpstr>Презентация PowerPoint</vt:lpstr>
      <vt:lpstr>Презентация PowerPoint</vt:lpstr>
      <vt:lpstr>Презентация PowerPoint</vt:lpstr>
      <vt:lpstr>Измерение массы тела при помощи весов </vt:lpstr>
      <vt:lpstr>Правила взвешивания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Natasha</dc:creator>
  <cp:lastModifiedBy>K406</cp:lastModifiedBy>
  <cp:revision>57</cp:revision>
  <dcterms:created xsi:type="dcterms:W3CDTF">2011-10-17T17:34:43Z</dcterms:created>
  <dcterms:modified xsi:type="dcterms:W3CDTF">2016-03-15T06:06:39Z</dcterms:modified>
</cp:coreProperties>
</file>