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13"/>
  </p:notesMasterIdLst>
  <p:sldIdLst>
    <p:sldId id="286" r:id="rId2"/>
    <p:sldId id="288" r:id="rId3"/>
    <p:sldId id="277" r:id="rId4"/>
    <p:sldId id="259" r:id="rId5"/>
    <p:sldId id="264" r:id="rId6"/>
    <p:sldId id="276" r:id="rId7"/>
    <p:sldId id="269" r:id="rId8"/>
    <p:sldId id="271" r:id="rId9"/>
    <p:sldId id="273" r:id="rId10"/>
    <p:sldId id="280" r:id="rId11"/>
    <p:sldId id="28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48" autoAdjust="0"/>
  </p:normalViewPr>
  <p:slideViewPr>
    <p:cSldViewPr>
      <p:cViewPr varScale="1">
        <p:scale>
          <a:sx n="82" d="100"/>
          <a:sy n="82" d="100"/>
        </p:scale>
        <p:origin x="-17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CD76B-2C8A-4918-B5E7-7DDD863D3603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450AA-BF95-499B-B59C-8724F56FE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77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450AA-BF95-499B-B59C-8724F56FEF8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071538" y="642918"/>
            <a:ext cx="6843738" cy="2428892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  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«БЛОКАДНЫЙ       ЛЕНИНГРАД»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4000496" y="4714884"/>
            <a:ext cx="5143504" cy="192882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Презентацию подготовила</a:t>
            </a:r>
          </a:p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музыкальный руководитель</a:t>
            </a:r>
          </a:p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ГБДОУ </a:t>
            </a:r>
            <a:r>
              <a:rPr lang="ru-RU" sz="2000" dirty="0" err="1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</a:t>
            </a: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/с №45</a:t>
            </a:r>
          </a:p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</a:t>
            </a: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Калининский район</a:t>
            </a:r>
            <a:endParaRPr lang="ru-RU" sz="2000" dirty="0" smtClean="0">
              <a:solidFill>
                <a:srgbClr val="08080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г.Санкт – </a:t>
            </a: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Петербург</a:t>
            </a:r>
            <a:endParaRPr lang="ru-RU" sz="2000" dirty="0" smtClean="0">
              <a:solidFill>
                <a:srgbClr val="08080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8080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Дементьева В.В.                  </a:t>
            </a:r>
            <a:r>
              <a:rPr lang="ru-RU" sz="2000" dirty="0" smtClean="0"/>
              <a:t>                                    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блокада\презентация фото блокада\1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9002" y="0"/>
            <a:ext cx="5514998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2428868"/>
            <a:ext cx="344094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Есть в нашем городе мемориал.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памятью народной стал.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граните застыла Родина-мать,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 павших покой всегда охранять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E:\блокада\презентация фото блокада\1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14414" y="5657671"/>
            <a:ext cx="41494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Вечный огонь никогда не погаснет,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память о тех, кто наш город сберёг,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тех, кто работал, сражался отважно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для Победы сделал, что мог.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фото ленинграда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39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9" y="0"/>
            <a:ext cx="8619083" cy="6500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5534561"/>
            <a:ext cx="36433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Враги окружили наш город,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блокадном кольце Ленинград.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Над Лиговским, Невским проспектом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Снаряды и пули летят.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:\блокада\презентация фото блокада\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780782"/>
            <a:ext cx="22835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Охваченный войною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Блокадный Ленинград.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улицах трамваи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Замёрзшие стоят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273497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Рано зима в этот год наступила.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Морозы  пришли, холода.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в мирную жизнь ленинградцев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Ворвалась нежданно беда.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Вот такой кусочек хлеба получали ленинградцы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По карточкам на целый день.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                                                                           Цену хлебу знает каждый ленинградец.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                                                                           Маленький кусочек – 125 грамм.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15" name="Содержимое 14" descr="E:\блокада\презентация фото блокада\5(1).jpg"/>
          <p:cNvPicPr>
            <a:picLocks noGrp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4143375" cy="2500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E:\блокада\презентация фото блокада\5(2).jpg"/>
          <p:cNvPicPr>
            <a:picLocks noGrp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714488"/>
            <a:ext cx="4071937" cy="47863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142984"/>
            <a:ext cx="4048918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10" y="404664"/>
            <a:ext cx="8808380" cy="604867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1162072"/>
          </a:xfrm>
        </p:spPr>
        <p:txBody>
          <a:bodyPr>
            <a:normAutofit fontScale="62500" lnSpcReduction="20000"/>
          </a:bodyPr>
          <a:lstStyle/>
          <a:p>
            <a:endParaRPr lang="ru-RU" sz="2200" b="1" dirty="0" smtClean="0">
              <a:solidFill>
                <a:srgbClr val="FF0000"/>
              </a:solidFill>
            </a:endParaRPr>
          </a:p>
          <a:p>
            <a:r>
              <a:rPr lang="ru-RU" sz="2200" b="1" dirty="0" smtClean="0">
                <a:solidFill>
                  <a:srgbClr val="FF0000"/>
                </a:solidFill>
              </a:rPr>
              <a:t>Чтобы жизнь спасти ленинградцам,</a:t>
            </a:r>
            <a:endParaRPr lang="ru-RU" sz="2200" dirty="0" smtClean="0">
              <a:solidFill>
                <a:srgbClr val="FF0000"/>
              </a:solidFill>
            </a:endParaRPr>
          </a:p>
          <a:p>
            <a:r>
              <a:rPr lang="ru-RU" sz="2200" b="1" dirty="0" smtClean="0">
                <a:solidFill>
                  <a:srgbClr val="FF0000"/>
                </a:solidFill>
              </a:rPr>
              <a:t>Зимой в сорок первом году</a:t>
            </a:r>
            <a:endParaRPr lang="ru-RU" sz="2200" dirty="0" smtClean="0">
              <a:solidFill>
                <a:srgbClr val="FF0000"/>
              </a:solidFill>
            </a:endParaRPr>
          </a:p>
          <a:p>
            <a:r>
              <a:rPr lang="ru-RU" sz="2200" b="1" dirty="0" smtClean="0">
                <a:solidFill>
                  <a:srgbClr val="FF0000"/>
                </a:solidFill>
              </a:rPr>
              <a:t>С хлебом шли машины</a:t>
            </a:r>
            <a:endParaRPr lang="ru-RU" sz="2200" dirty="0" smtClean="0">
              <a:solidFill>
                <a:srgbClr val="FF0000"/>
              </a:solidFill>
            </a:endParaRPr>
          </a:p>
          <a:p>
            <a:r>
              <a:rPr lang="ru-RU" sz="2200" b="1" dirty="0" smtClean="0">
                <a:solidFill>
                  <a:srgbClr val="FF0000"/>
                </a:solidFill>
              </a:rPr>
              <a:t>По Ладоге, прямо по льду.</a:t>
            </a:r>
            <a:endParaRPr lang="ru-RU" sz="22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1162072"/>
          </a:xfrm>
        </p:spPr>
        <p:txBody>
          <a:bodyPr>
            <a:normAutofit fontScale="55000" lnSpcReduction="20000"/>
          </a:bodyPr>
          <a:lstStyle/>
          <a:p>
            <a:endParaRPr lang="ru-RU" b="1" dirty="0" smtClean="0"/>
          </a:p>
          <a:p>
            <a:r>
              <a:rPr lang="ru-RU" sz="2500" b="1" dirty="0" err="1" smtClean="0">
                <a:solidFill>
                  <a:srgbClr val="FF0000"/>
                </a:solidFill>
              </a:rPr>
              <a:t>Бомбёжки,метели</a:t>
            </a:r>
            <a:r>
              <a:rPr lang="ru-RU" sz="2500" b="1" dirty="0" smtClean="0">
                <a:solidFill>
                  <a:srgbClr val="FF0000"/>
                </a:solidFill>
              </a:rPr>
              <a:t>, заносы…</a:t>
            </a:r>
            <a:endParaRPr lang="ru-RU" sz="2500" dirty="0" smtClean="0">
              <a:solidFill>
                <a:srgbClr val="FF0000"/>
              </a:solidFill>
            </a:endParaRPr>
          </a:p>
          <a:p>
            <a:r>
              <a:rPr lang="ru-RU" sz="2500" b="1" dirty="0" smtClean="0">
                <a:solidFill>
                  <a:srgbClr val="FF0000"/>
                </a:solidFill>
              </a:rPr>
              <a:t>Уходят машины под лёд,</a:t>
            </a:r>
            <a:endParaRPr lang="ru-RU" sz="2500" dirty="0" smtClean="0">
              <a:solidFill>
                <a:srgbClr val="FF0000"/>
              </a:solidFill>
            </a:endParaRPr>
          </a:p>
          <a:p>
            <a:r>
              <a:rPr lang="ru-RU" sz="2500" b="1" dirty="0" smtClean="0">
                <a:solidFill>
                  <a:srgbClr val="FF0000"/>
                </a:solidFill>
              </a:rPr>
              <a:t>Но каждый шофёр твёрдо верил,</a:t>
            </a:r>
            <a:endParaRPr lang="ru-RU" sz="2500" dirty="0" smtClean="0">
              <a:solidFill>
                <a:srgbClr val="FF0000"/>
              </a:solidFill>
            </a:endParaRPr>
          </a:p>
          <a:p>
            <a:r>
              <a:rPr lang="ru-RU" sz="2500" b="1" dirty="0" smtClean="0">
                <a:solidFill>
                  <a:srgbClr val="FF0000"/>
                </a:solidFill>
              </a:rPr>
              <a:t>Что город любимый спасёт.</a:t>
            </a:r>
            <a:endParaRPr lang="ru-RU" sz="2500" dirty="0" smtClean="0">
              <a:solidFill>
                <a:srgbClr val="FF0000"/>
              </a:solidFill>
            </a:endParaRPr>
          </a:p>
          <a:p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9" name="Содержимое 8" descr="E:\блокада\презентация фото блокада\8.jpg"/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14810" cy="5214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9" descr="E:\блокада\презентация фото блокада\7.jpg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357686" cy="5214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E:\блокада\презентация фото блокада\1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7166"/>
            <a:ext cx="6357982" cy="60722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2143116"/>
            <a:ext cx="25567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блокадного города.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рано вы повзрослели.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 на заводах работали,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Дедам, отцам помогая,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Сил не щадя и без отдыха,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Едва до станка доставая.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316613" cy="614364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159</TotalTime>
  <Words>213</Words>
  <Application>Microsoft Office PowerPoint</Application>
  <PresentationFormat>Экран (4:3)</PresentationFormat>
  <Paragraphs>57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     «БЛОКАДНЫЙ       ЛЕНИНГРАД»     </vt:lpstr>
      <vt:lpstr>Презентация PowerPoint</vt:lpstr>
      <vt:lpstr>Презентация PowerPoint</vt:lpstr>
      <vt:lpstr>Презентация PowerPoint</vt:lpstr>
      <vt:lpstr> Вот такой кусочек хлеба получали ленинградцы По карточкам на целый день.                                                                             Цену хлебу знает каждый ленинградец.                                                                             Маленький кусочек – 125 грамм.  </vt:lpstr>
      <vt:lpstr>Презентация PowerPoint</vt:lpstr>
      <vt:lpstr>Презентация PowerPoint</vt:lpstr>
      <vt:lpstr>Дети блокадного города. Как рано вы повзрослели. Вы на заводах работали, Дедам, отцам помогая, Сил не щадя и без отдыха, Едва до станка доставая.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81</cp:revision>
  <dcterms:modified xsi:type="dcterms:W3CDTF">2022-02-06T05:22:33Z</dcterms:modified>
</cp:coreProperties>
</file>