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8" r:id="rId3"/>
    <p:sldId id="284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6" r:id="rId14"/>
    <p:sldId id="268" r:id="rId15"/>
    <p:sldId id="271" r:id="rId16"/>
    <p:sldId id="269" r:id="rId17"/>
    <p:sldId id="281" r:id="rId18"/>
    <p:sldId id="282" r:id="rId19"/>
    <p:sldId id="272" r:id="rId20"/>
    <p:sldId id="274" r:id="rId21"/>
    <p:sldId id="273" r:id="rId22"/>
    <p:sldId id="275" r:id="rId23"/>
    <p:sldId id="283" r:id="rId24"/>
    <p:sldId id="276" r:id="rId25"/>
    <p:sldId id="277" r:id="rId26"/>
    <p:sldId id="279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24" autoAdjust="0"/>
    <p:restoredTop sz="94660"/>
  </p:normalViewPr>
  <p:slideViewPr>
    <p:cSldViewPr snapToGrid="0">
      <p:cViewPr varScale="1">
        <p:scale>
          <a:sx n="74" d="100"/>
          <a:sy n="74" d="100"/>
        </p:scale>
        <p:origin x="-52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35E013A-32EC-4F8F-AA28-5A8C803633D2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AA7B6D8-4084-4B30-ACE2-3202ADFAF6D5}">
      <dgm:prSet phldrT="[Текст]"/>
      <dgm:spPr/>
      <dgm:t>
        <a:bodyPr/>
        <a:lstStyle/>
        <a:p>
          <a:r>
            <a:rPr lang="ru-RU" dirty="0" smtClean="0"/>
            <a:t>Мотивация </a:t>
          </a:r>
          <a:endParaRPr lang="ru-RU" dirty="0"/>
        </a:p>
      </dgm:t>
    </dgm:pt>
    <dgm:pt modelId="{6EB76C73-4302-41DE-861C-A59D62DAB968}" type="parTrans" cxnId="{3F048F30-F495-4AC5-B8A1-D8D2C2F329AC}">
      <dgm:prSet/>
      <dgm:spPr/>
      <dgm:t>
        <a:bodyPr/>
        <a:lstStyle/>
        <a:p>
          <a:endParaRPr lang="ru-RU"/>
        </a:p>
      </dgm:t>
    </dgm:pt>
    <dgm:pt modelId="{0E581B1E-A06A-45CC-BB12-4FCFBA7DA573}" type="sibTrans" cxnId="{3F048F30-F495-4AC5-B8A1-D8D2C2F329AC}">
      <dgm:prSet/>
      <dgm:spPr/>
      <dgm:t>
        <a:bodyPr/>
        <a:lstStyle/>
        <a:p>
          <a:endParaRPr lang="ru-RU"/>
        </a:p>
      </dgm:t>
    </dgm:pt>
    <dgm:pt modelId="{8C68A295-21FB-4D38-9502-192A3D3B65CF}">
      <dgm:prSet phldrT="[Текст]"/>
      <dgm:spPr/>
      <dgm:t>
        <a:bodyPr/>
        <a:lstStyle/>
        <a:p>
          <a:r>
            <a:rPr lang="ru-RU" dirty="0" smtClean="0"/>
            <a:t>Целеполагание</a:t>
          </a:r>
          <a:endParaRPr lang="ru-RU" dirty="0"/>
        </a:p>
      </dgm:t>
    </dgm:pt>
    <dgm:pt modelId="{5FD7861F-2977-4D98-9490-6B61433BA62F}" type="parTrans" cxnId="{C1F5232E-F859-4B31-ABD0-D47AEFF55513}">
      <dgm:prSet/>
      <dgm:spPr/>
      <dgm:t>
        <a:bodyPr/>
        <a:lstStyle/>
        <a:p>
          <a:endParaRPr lang="ru-RU"/>
        </a:p>
      </dgm:t>
    </dgm:pt>
    <dgm:pt modelId="{5F5B0BF8-F6D5-4A64-A49C-9292A02EC0F8}" type="sibTrans" cxnId="{C1F5232E-F859-4B31-ABD0-D47AEFF55513}">
      <dgm:prSet/>
      <dgm:spPr/>
      <dgm:t>
        <a:bodyPr/>
        <a:lstStyle/>
        <a:p>
          <a:endParaRPr lang="ru-RU"/>
        </a:p>
      </dgm:t>
    </dgm:pt>
    <dgm:pt modelId="{AEFAEF88-8004-4577-A9F2-F10D9B3F9855}">
      <dgm:prSet phldrT="[Текст]"/>
      <dgm:spPr/>
      <dgm:t>
        <a:bodyPr/>
        <a:lstStyle/>
        <a:p>
          <a:r>
            <a:rPr lang="ru-RU" dirty="0" smtClean="0"/>
            <a:t>Инструментарий </a:t>
          </a:r>
          <a:endParaRPr lang="ru-RU" dirty="0"/>
        </a:p>
      </dgm:t>
    </dgm:pt>
    <dgm:pt modelId="{0A7F0CA5-7AD6-4931-B670-597F6C62191D}" type="parTrans" cxnId="{7CD25719-45A3-4CCA-8DE7-3413D0F071CD}">
      <dgm:prSet/>
      <dgm:spPr/>
      <dgm:t>
        <a:bodyPr/>
        <a:lstStyle/>
        <a:p>
          <a:endParaRPr lang="ru-RU"/>
        </a:p>
      </dgm:t>
    </dgm:pt>
    <dgm:pt modelId="{86E62D79-5C74-4D14-A3D6-F5AFCE5C91F7}" type="sibTrans" cxnId="{7CD25719-45A3-4CCA-8DE7-3413D0F071CD}">
      <dgm:prSet/>
      <dgm:spPr/>
      <dgm:t>
        <a:bodyPr/>
        <a:lstStyle/>
        <a:p>
          <a:endParaRPr lang="ru-RU"/>
        </a:p>
      </dgm:t>
    </dgm:pt>
    <dgm:pt modelId="{C4ACBD90-5825-414A-A5AD-958D56A82BD0}" type="pres">
      <dgm:prSet presAssocID="{F35E013A-32EC-4F8F-AA28-5A8C803633D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5BBA44D-E608-4171-BC61-139AC5E9740B}" type="pres">
      <dgm:prSet presAssocID="{8AA7B6D8-4084-4B30-ACE2-3202ADFAF6D5}" presName="parentLin" presStyleCnt="0"/>
      <dgm:spPr/>
    </dgm:pt>
    <dgm:pt modelId="{E39DB2E6-785A-40B1-ABBA-544D4808F9D4}" type="pres">
      <dgm:prSet presAssocID="{8AA7B6D8-4084-4B30-ACE2-3202ADFAF6D5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E33DDB39-7984-477D-95A8-851EDE15DA67}" type="pres">
      <dgm:prSet presAssocID="{8AA7B6D8-4084-4B30-ACE2-3202ADFAF6D5}" presName="parentText" presStyleLbl="node1" presStyleIdx="0" presStyleCnt="3" custScaleX="98294" custScaleY="6021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CA7E98-5816-456C-86A6-E6DC1C590F3D}" type="pres">
      <dgm:prSet presAssocID="{8AA7B6D8-4084-4B30-ACE2-3202ADFAF6D5}" presName="negativeSpace" presStyleCnt="0"/>
      <dgm:spPr/>
    </dgm:pt>
    <dgm:pt modelId="{B3AC834A-C409-4FF1-A4A7-D9208D5DAFA0}" type="pres">
      <dgm:prSet presAssocID="{8AA7B6D8-4084-4B30-ACE2-3202ADFAF6D5}" presName="childText" presStyleLbl="conFgAcc1" presStyleIdx="0" presStyleCnt="3">
        <dgm:presLayoutVars>
          <dgm:bulletEnabled val="1"/>
        </dgm:presLayoutVars>
      </dgm:prSet>
      <dgm:spPr/>
    </dgm:pt>
    <dgm:pt modelId="{0EC9DA44-BAD1-4031-8CB8-B7F58D2D30D9}" type="pres">
      <dgm:prSet presAssocID="{0E581B1E-A06A-45CC-BB12-4FCFBA7DA573}" presName="spaceBetweenRectangles" presStyleCnt="0"/>
      <dgm:spPr/>
    </dgm:pt>
    <dgm:pt modelId="{FA229139-CEB1-49C0-8895-9D3DEC3D9A95}" type="pres">
      <dgm:prSet presAssocID="{8C68A295-21FB-4D38-9502-192A3D3B65CF}" presName="parentLin" presStyleCnt="0"/>
      <dgm:spPr/>
    </dgm:pt>
    <dgm:pt modelId="{FDAC8A77-2B2A-4EE2-BDFB-46430A213CBE}" type="pres">
      <dgm:prSet presAssocID="{8C68A295-21FB-4D38-9502-192A3D3B65CF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E02FBA42-4BED-4D73-8F41-FB6E84D96E80}" type="pres">
      <dgm:prSet presAssocID="{8C68A295-21FB-4D38-9502-192A3D3B65CF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A93F58-F3EF-425E-90A3-327A2300AFEF}" type="pres">
      <dgm:prSet presAssocID="{8C68A295-21FB-4D38-9502-192A3D3B65CF}" presName="negativeSpace" presStyleCnt="0"/>
      <dgm:spPr/>
    </dgm:pt>
    <dgm:pt modelId="{633944EC-AFE4-4789-96F3-C9E9B2884E94}" type="pres">
      <dgm:prSet presAssocID="{8C68A295-21FB-4D38-9502-192A3D3B65CF}" presName="childText" presStyleLbl="conFgAcc1" presStyleIdx="1" presStyleCnt="3">
        <dgm:presLayoutVars>
          <dgm:bulletEnabled val="1"/>
        </dgm:presLayoutVars>
      </dgm:prSet>
      <dgm:spPr/>
    </dgm:pt>
    <dgm:pt modelId="{1C1563F4-326A-4F63-9E5F-234A76CBEDD4}" type="pres">
      <dgm:prSet presAssocID="{5F5B0BF8-F6D5-4A64-A49C-9292A02EC0F8}" presName="spaceBetweenRectangles" presStyleCnt="0"/>
      <dgm:spPr/>
    </dgm:pt>
    <dgm:pt modelId="{5183D5B1-CABA-4834-B1FC-0EED81F21CCD}" type="pres">
      <dgm:prSet presAssocID="{AEFAEF88-8004-4577-A9F2-F10D9B3F9855}" presName="parentLin" presStyleCnt="0"/>
      <dgm:spPr/>
    </dgm:pt>
    <dgm:pt modelId="{11DB39CF-C21C-4864-BFF1-4B6F37AE6E7B}" type="pres">
      <dgm:prSet presAssocID="{AEFAEF88-8004-4577-A9F2-F10D9B3F9855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45D04442-E0E4-4C01-970C-CAC4C9A7657C}" type="pres">
      <dgm:prSet presAssocID="{AEFAEF88-8004-4577-A9F2-F10D9B3F9855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D52573-EEC9-4EED-9EF4-40CB766B2999}" type="pres">
      <dgm:prSet presAssocID="{AEFAEF88-8004-4577-A9F2-F10D9B3F9855}" presName="negativeSpace" presStyleCnt="0"/>
      <dgm:spPr/>
    </dgm:pt>
    <dgm:pt modelId="{1611E53C-861A-4F22-AB28-4A8FC2A98CB7}" type="pres">
      <dgm:prSet presAssocID="{AEFAEF88-8004-4577-A9F2-F10D9B3F9855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7CD25719-45A3-4CCA-8DE7-3413D0F071CD}" srcId="{F35E013A-32EC-4F8F-AA28-5A8C803633D2}" destId="{AEFAEF88-8004-4577-A9F2-F10D9B3F9855}" srcOrd="2" destOrd="0" parTransId="{0A7F0CA5-7AD6-4931-B670-597F6C62191D}" sibTransId="{86E62D79-5C74-4D14-A3D6-F5AFCE5C91F7}"/>
    <dgm:cxn modelId="{44C4D235-4FB9-481D-A6B1-FA2165B0E581}" type="presOf" srcId="{AEFAEF88-8004-4577-A9F2-F10D9B3F9855}" destId="{11DB39CF-C21C-4864-BFF1-4B6F37AE6E7B}" srcOrd="0" destOrd="0" presId="urn:microsoft.com/office/officeart/2005/8/layout/list1"/>
    <dgm:cxn modelId="{3F048F30-F495-4AC5-B8A1-D8D2C2F329AC}" srcId="{F35E013A-32EC-4F8F-AA28-5A8C803633D2}" destId="{8AA7B6D8-4084-4B30-ACE2-3202ADFAF6D5}" srcOrd="0" destOrd="0" parTransId="{6EB76C73-4302-41DE-861C-A59D62DAB968}" sibTransId="{0E581B1E-A06A-45CC-BB12-4FCFBA7DA573}"/>
    <dgm:cxn modelId="{92446C2B-07FB-4535-9419-AC406EA923E3}" type="presOf" srcId="{8AA7B6D8-4084-4B30-ACE2-3202ADFAF6D5}" destId="{E33DDB39-7984-477D-95A8-851EDE15DA67}" srcOrd="1" destOrd="0" presId="urn:microsoft.com/office/officeart/2005/8/layout/list1"/>
    <dgm:cxn modelId="{C1F5232E-F859-4B31-ABD0-D47AEFF55513}" srcId="{F35E013A-32EC-4F8F-AA28-5A8C803633D2}" destId="{8C68A295-21FB-4D38-9502-192A3D3B65CF}" srcOrd="1" destOrd="0" parTransId="{5FD7861F-2977-4D98-9490-6B61433BA62F}" sibTransId="{5F5B0BF8-F6D5-4A64-A49C-9292A02EC0F8}"/>
    <dgm:cxn modelId="{210F2F0F-62BD-4887-8BD3-EDDE060126D7}" type="presOf" srcId="{8C68A295-21FB-4D38-9502-192A3D3B65CF}" destId="{E02FBA42-4BED-4D73-8F41-FB6E84D96E80}" srcOrd="1" destOrd="0" presId="urn:microsoft.com/office/officeart/2005/8/layout/list1"/>
    <dgm:cxn modelId="{506021DB-E225-4C8F-9131-DDF291EE83FC}" type="presOf" srcId="{F35E013A-32EC-4F8F-AA28-5A8C803633D2}" destId="{C4ACBD90-5825-414A-A5AD-958D56A82BD0}" srcOrd="0" destOrd="0" presId="urn:microsoft.com/office/officeart/2005/8/layout/list1"/>
    <dgm:cxn modelId="{0D6091A8-B7F8-464B-A0C7-D83B613CCC0E}" type="presOf" srcId="{8AA7B6D8-4084-4B30-ACE2-3202ADFAF6D5}" destId="{E39DB2E6-785A-40B1-ABBA-544D4808F9D4}" srcOrd="0" destOrd="0" presId="urn:microsoft.com/office/officeart/2005/8/layout/list1"/>
    <dgm:cxn modelId="{A4A04B7A-D4F1-4553-818F-1BA42DCAE78C}" type="presOf" srcId="{8C68A295-21FB-4D38-9502-192A3D3B65CF}" destId="{FDAC8A77-2B2A-4EE2-BDFB-46430A213CBE}" srcOrd="0" destOrd="0" presId="urn:microsoft.com/office/officeart/2005/8/layout/list1"/>
    <dgm:cxn modelId="{D5C1A7B7-8ADD-4E1B-A38B-56CB90C63A41}" type="presOf" srcId="{AEFAEF88-8004-4577-A9F2-F10D9B3F9855}" destId="{45D04442-E0E4-4C01-970C-CAC4C9A7657C}" srcOrd="1" destOrd="0" presId="urn:microsoft.com/office/officeart/2005/8/layout/list1"/>
    <dgm:cxn modelId="{0AB1010C-2897-455E-B0C3-DD9B6F2B4ABA}" type="presParOf" srcId="{C4ACBD90-5825-414A-A5AD-958D56A82BD0}" destId="{C5BBA44D-E608-4171-BC61-139AC5E9740B}" srcOrd="0" destOrd="0" presId="urn:microsoft.com/office/officeart/2005/8/layout/list1"/>
    <dgm:cxn modelId="{85F237ED-DBC7-4C00-9782-C0F52CC516A3}" type="presParOf" srcId="{C5BBA44D-E608-4171-BC61-139AC5E9740B}" destId="{E39DB2E6-785A-40B1-ABBA-544D4808F9D4}" srcOrd="0" destOrd="0" presId="urn:microsoft.com/office/officeart/2005/8/layout/list1"/>
    <dgm:cxn modelId="{AA11BDE5-7698-4C21-A1F7-F020A9537FF5}" type="presParOf" srcId="{C5BBA44D-E608-4171-BC61-139AC5E9740B}" destId="{E33DDB39-7984-477D-95A8-851EDE15DA67}" srcOrd="1" destOrd="0" presId="urn:microsoft.com/office/officeart/2005/8/layout/list1"/>
    <dgm:cxn modelId="{B0510795-B39F-4B10-937D-F13A285A1D9C}" type="presParOf" srcId="{C4ACBD90-5825-414A-A5AD-958D56A82BD0}" destId="{6ECA7E98-5816-456C-86A6-E6DC1C590F3D}" srcOrd="1" destOrd="0" presId="urn:microsoft.com/office/officeart/2005/8/layout/list1"/>
    <dgm:cxn modelId="{AE9F4E7C-B94D-42FA-96D1-5D2B1427940A}" type="presParOf" srcId="{C4ACBD90-5825-414A-A5AD-958D56A82BD0}" destId="{B3AC834A-C409-4FF1-A4A7-D9208D5DAFA0}" srcOrd="2" destOrd="0" presId="urn:microsoft.com/office/officeart/2005/8/layout/list1"/>
    <dgm:cxn modelId="{65EDB2CA-5DC5-4406-AA0C-C552ED3E1F74}" type="presParOf" srcId="{C4ACBD90-5825-414A-A5AD-958D56A82BD0}" destId="{0EC9DA44-BAD1-4031-8CB8-B7F58D2D30D9}" srcOrd="3" destOrd="0" presId="urn:microsoft.com/office/officeart/2005/8/layout/list1"/>
    <dgm:cxn modelId="{AA374D07-6B1B-4362-BE51-98A397BCE452}" type="presParOf" srcId="{C4ACBD90-5825-414A-A5AD-958D56A82BD0}" destId="{FA229139-CEB1-49C0-8895-9D3DEC3D9A95}" srcOrd="4" destOrd="0" presId="urn:microsoft.com/office/officeart/2005/8/layout/list1"/>
    <dgm:cxn modelId="{33EE7CA1-B6C7-46C1-994F-5CEFADAD19C7}" type="presParOf" srcId="{FA229139-CEB1-49C0-8895-9D3DEC3D9A95}" destId="{FDAC8A77-2B2A-4EE2-BDFB-46430A213CBE}" srcOrd="0" destOrd="0" presId="urn:microsoft.com/office/officeart/2005/8/layout/list1"/>
    <dgm:cxn modelId="{68144E23-9A0F-4668-A58F-BC6104C3BC1D}" type="presParOf" srcId="{FA229139-CEB1-49C0-8895-9D3DEC3D9A95}" destId="{E02FBA42-4BED-4D73-8F41-FB6E84D96E80}" srcOrd="1" destOrd="0" presId="urn:microsoft.com/office/officeart/2005/8/layout/list1"/>
    <dgm:cxn modelId="{0C204AD1-A604-4484-AF90-D1CFB43B16F3}" type="presParOf" srcId="{C4ACBD90-5825-414A-A5AD-958D56A82BD0}" destId="{74A93F58-F3EF-425E-90A3-327A2300AFEF}" srcOrd="5" destOrd="0" presId="urn:microsoft.com/office/officeart/2005/8/layout/list1"/>
    <dgm:cxn modelId="{77817E26-1591-48F4-BC55-19C1D299F4D4}" type="presParOf" srcId="{C4ACBD90-5825-414A-A5AD-958D56A82BD0}" destId="{633944EC-AFE4-4789-96F3-C9E9B2884E94}" srcOrd="6" destOrd="0" presId="urn:microsoft.com/office/officeart/2005/8/layout/list1"/>
    <dgm:cxn modelId="{257E44E1-EB8A-4292-8F58-1B7037806AC4}" type="presParOf" srcId="{C4ACBD90-5825-414A-A5AD-958D56A82BD0}" destId="{1C1563F4-326A-4F63-9E5F-234A76CBEDD4}" srcOrd="7" destOrd="0" presId="urn:microsoft.com/office/officeart/2005/8/layout/list1"/>
    <dgm:cxn modelId="{E0C73550-A028-4C3E-9172-9177A2F612D0}" type="presParOf" srcId="{C4ACBD90-5825-414A-A5AD-958D56A82BD0}" destId="{5183D5B1-CABA-4834-B1FC-0EED81F21CCD}" srcOrd="8" destOrd="0" presId="urn:microsoft.com/office/officeart/2005/8/layout/list1"/>
    <dgm:cxn modelId="{8AD56BA6-3574-40D8-B4AD-D6BE3639E138}" type="presParOf" srcId="{5183D5B1-CABA-4834-B1FC-0EED81F21CCD}" destId="{11DB39CF-C21C-4864-BFF1-4B6F37AE6E7B}" srcOrd="0" destOrd="0" presId="urn:microsoft.com/office/officeart/2005/8/layout/list1"/>
    <dgm:cxn modelId="{05967BE8-B49D-4B12-86BF-FF423500D3C9}" type="presParOf" srcId="{5183D5B1-CABA-4834-B1FC-0EED81F21CCD}" destId="{45D04442-E0E4-4C01-970C-CAC4C9A7657C}" srcOrd="1" destOrd="0" presId="urn:microsoft.com/office/officeart/2005/8/layout/list1"/>
    <dgm:cxn modelId="{447A53B9-4752-43B5-A20A-4F82E1F8F5CE}" type="presParOf" srcId="{C4ACBD90-5825-414A-A5AD-958D56A82BD0}" destId="{19D52573-EEC9-4EED-9EF4-40CB766B2999}" srcOrd="9" destOrd="0" presId="urn:microsoft.com/office/officeart/2005/8/layout/list1"/>
    <dgm:cxn modelId="{0D77EA07-996A-47B9-8E03-9D71185CC44D}" type="presParOf" srcId="{C4ACBD90-5825-414A-A5AD-958D56A82BD0}" destId="{1611E53C-861A-4F22-AB28-4A8FC2A98CB7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D8C5ABE-3DB9-4831-8581-519EFFA13D0D}" type="doc">
      <dgm:prSet loTypeId="urn:microsoft.com/office/officeart/2005/8/layout/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EBAD0DA-4C57-4448-AA25-B72CFF7B7F44}">
      <dgm:prSet phldrT="[Текст]"/>
      <dgm:spPr/>
      <dgm:t>
        <a:bodyPr/>
        <a:lstStyle/>
        <a:p>
          <a:r>
            <a:rPr lang="ru-RU" dirty="0" smtClean="0"/>
            <a:t>1.Мобилизация </a:t>
          </a:r>
          <a:endParaRPr lang="ru-RU" dirty="0"/>
        </a:p>
      </dgm:t>
    </dgm:pt>
    <dgm:pt modelId="{34DEE77B-963A-4D04-BFBB-D9832C1CD9BF}" type="parTrans" cxnId="{C28D3712-D1AE-4D32-999D-0B02A3B3B703}">
      <dgm:prSet/>
      <dgm:spPr/>
      <dgm:t>
        <a:bodyPr/>
        <a:lstStyle/>
        <a:p>
          <a:endParaRPr lang="ru-RU"/>
        </a:p>
      </dgm:t>
    </dgm:pt>
    <dgm:pt modelId="{4D6A89E5-DA70-498D-A001-064FEE031556}" type="sibTrans" cxnId="{C28D3712-D1AE-4D32-999D-0B02A3B3B703}">
      <dgm:prSet/>
      <dgm:spPr/>
      <dgm:t>
        <a:bodyPr/>
        <a:lstStyle/>
        <a:p>
          <a:endParaRPr lang="ru-RU"/>
        </a:p>
      </dgm:t>
    </dgm:pt>
    <dgm:pt modelId="{2B39A31B-8581-4DC9-838C-36419DFD4E2F}">
      <dgm:prSet phldrT="[Текст]"/>
      <dgm:spPr/>
      <dgm:t>
        <a:bodyPr/>
        <a:lstStyle/>
        <a:p>
          <a:r>
            <a:rPr lang="ru-RU" dirty="0" smtClean="0"/>
            <a:t>2.Целеполагание </a:t>
          </a:r>
          <a:endParaRPr lang="ru-RU" dirty="0"/>
        </a:p>
      </dgm:t>
    </dgm:pt>
    <dgm:pt modelId="{E556845F-B952-461E-8A4D-E4B7AAFEE84C}" type="parTrans" cxnId="{56238AE6-87E4-46E2-B401-F21CBA9A0B9F}">
      <dgm:prSet/>
      <dgm:spPr/>
      <dgm:t>
        <a:bodyPr/>
        <a:lstStyle/>
        <a:p>
          <a:endParaRPr lang="ru-RU"/>
        </a:p>
      </dgm:t>
    </dgm:pt>
    <dgm:pt modelId="{5A851935-F207-4314-8984-9D84E2153A10}" type="sibTrans" cxnId="{56238AE6-87E4-46E2-B401-F21CBA9A0B9F}">
      <dgm:prSet/>
      <dgm:spPr/>
      <dgm:t>
        <a:bodyPr/>
        <a:lstStyle/>
        <a:p>
          <a:endParaRPr lang="ru-RU"/>
        </a:p>
      </dgm:t>
    </dgm:pt>
    <dgm:pt modelId="{F51525A4-1A11-4771-A0AE-8DDFEBCE76CA}">
      <dgm:prSet phldrT="[Текст]"/>
      <dgm:spPr/>
      <dgm:t>
        <a:bodyPr/>
        <a:lstStyle/>
        <a:p>
          <a:r>
            <a:rPr lang="ru-RU" dirty="0" smtClean="0"/>
            <a:t>3.Осознание  недостаточности  имеющихся знаний </a:t>
          </a:r>
          <a:endParaRPr lang="ru-RU" dirty="0"/>
        </a:p>
      </dgm:t>
    </dgm:pt>
    <dgm:pt modelId="{12D3F9B7-99F6-4ADD-8760-68F0DBC51ACE}" type="parTrans" cxnId="{7E40AB0C-A14E-4E1D-A409-5E88115B7C9D}">
      <dgm:prSet/>
      <dgm:spPr/>
      <dgm:t>
        <a:bodyPr/>
        <a:lstStyle/>
        <a:p>
          <a:endParaRPr lang="ru-RU"/>
        </a:p>
      </dgm:t>
    </dgm:pt>
    <dgm:pt modelId="{961BF792-53F0-4A5C-A1F2-0D234632AD42}" type="sibTrans" cxnId="{7E40AB0C-A14E-4E1D-A409-5E88115B7C9D}">
      <dgm:prSet/>
      <dgm:spPr/>
      <dgm:t>
        <a:bodyPr/>
        <a:lstStyle/>
        <a:p>
          <a:endParaRPr lang="ru-RU"/>
        </a:p>
      </dgm:t>
    </dgm:pt>
    <dgm:pt modelId="{EF4BBEF6-FAAE-421D-A012-319FE8EAEA15}" type="pres">
      <dgm:prSet presAssocID="{2D8C5ABE-3DB9-4831-8581-519EFFA13D0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ED4CA8D-9688-418E-B46A-E4B29B8C1B67}" type="pres">
      <dgm:prSet presAssocID="{F51525A4-1A11-4771-A0AE-8DDFEBCE76CA}" presName="boxAndChildren" presStyleCnt="0"/>
      <dgm:spPr/>
    </dgm:pt>
    <dgm:pt modelId="{F1AD56EC-C7C3-4D8E-9DB1-AE1B97B7E2C1}" type="pres">
      <dgm:prSet presAssocID="{F51525A4-1A11-4771-A0AE-8DDFEBCE76CA}" presName="parentTextBox" presStyleLbl="node1" presStyleIdx="0" presStyleCnt="3"/>
      <dgm:spPr/>
      <dgm:t>
        <a:bodyPr/>
        <a:lstStyle/>
        <a:p>
          <a:endParaRPr lang="ru-RU"/>
        </a:p>
      </dgm:t>
    </dgm:pt>
    <dgm:pt modelId="{0BA9EBBB-F533-47F6-90BA-DB4CA7BF36FE}" type="pres">
      <dgm:prSet presAssocID="{5A851935-F207-4314-8984-9D84E2153A10}" presName="sp" presStyleCnt="0"/>
      <dgm:spPr/>
    </dgm:pt>
    <dgm:pt modelId="{B6AC4964-2493-4A98-A51D-83C4011FBE92}" type="pres">
      <dgm:prSet presAssocID="{2B39A31B-8581-4DC9-838C-36419DFD4E2F}" presName="arrowAndChildren" presStyleCnt="0"/>
      <dgm:spPr/>
    </dgm:pt>
    <dgm:pt modelId="{0756B6CE-5C41-45D1-9342-219009CDFD86}" type="pres">
      <dgm:prSet presAssocID="{2B39A31B-8581-4DC9-838C-36419DFD4E2F}" presName="parentTextArrow" presStyleLbl="node1" presStyleIdx="1" presStyleCnt="3"/>
      <dgm:spPr/>
      <dgm:t>
        <a:bodyPr/>
        <a:lstStyle/>
        <a:p>
          <a:endParaRPr lang="ru-RU"/>
        </a:p>
      </dgm:t>
    </dgm:pt>
    <dgm:pt modelId="{F32E0804-DE3F-45B8-8657-75DE857D7ED2}" type="pres">
      <dgm:prSet presAssocID="{4D6A89E5-DA70-498D-A001-064FEE031556}" presName="sp" presStyleCnt="0"/>
      <dgm:spPr/>
    </dgm:pt>
    <dgm:pt modelId="{A92DD83F-8BAE-4BF6-9621-224DCB851518}" type="pres">
      <dgm:prSet presAssocID="{CEBAD0DA-4C57-4448-AA25-B72CFF7B7F44}" presName="arrowAndChildren" presStyleCnt="0"/>
      <dgm:spPr/>
    </dgm:pt>
    <dgm:pt modelId="{267E8C60-1C68-4E76-B2EA-46218203C3B2}" type="pres">
      <dgm:prSet presAssocID="{CEBAD0DA-4C57-4448-AA25-B72CFF7B7F44}" presName="parentTextArrow" presStyleLbl="node1" presStyleIdx="2" presStyleCnt="3" custScaleX="95715"/>
      <dgm:spPr/>
      <dgm:t>
        <a:bodyPr/>
        <a:lstStyle/>
        <a:p>
          <a:endParaRPr lang="ru-RU"/>
        </a:p>
      </dgm:t>
    </dgm:pt>
  </dgm:ptLst>
  <dgm:cxnLst>
    <dgm:cxn modelId="{7E40AB0C-A14E-4E1D-A409-5E88115B7C9D}" srcId="{2D8C5ABE-3DB9-4831-8581-519EFFA13D0D}" destId="{F51525A4-1A11-4771-A0AE-8DDFEBCE76CA}" srcOrd="2" destOrd="0" parTransId="{12D3F9B7-99F6-4ADD-8760-68F0DBC51ACE}" sibTransId="{961BF792-53F0-4A5C-A1F2-0D234632AD42}"/>
    <dgm:cxn modelId="{08BD5EEF-C3AE-43F8-8AF8-C4741DF65ABC}" type="presOf" srcId="{F51525A4-1A11-4771-A0AE-8DDFEBCE76CA}" destId="{F1AD56EC-C7C3-4D8E-9DB1-AE1B97B7E2C1}" srcOrd="0" destOrd="0" presId="urn:microsoft.com/office/officeart/2005/8/layout/process4"/>
    <dgm:cxn modelId="{C28D3712-D1AE-4D32-999D-0B02A3B3B703}" srcId="{2D8C5ABE-3DB9-4831-8581-519EFFA13D0D}" destId="{CEBAD0DA-4C57-4448-AA25-B72CFF7B7F44}" srcOrd="0" destOrd="0" parTransId="{34DEE77B-963A-4D04-BFBB-D9832C1CD9BF}" sibTransId="{4D6A89E5-DA70-498D-A001-064FEE031556}"/>
    <dgm:cxn modelId="{29BD88FF-0B09-4FC2-B356-1CDF61DB57C0}" type="presOf" srcId="{2B39A31B-8581-4DC9-838C-36419DFD4E2F}" destId="{0756B6CE-5C41-45D1-9342-219009CDFD86}" srcOrd="0" destOrd="0" presId="urn:microsoft.com/office/officeart/2005/8/layout/process4"/>
    <dgm:cxn modelId="{56238AE6-87E4-46E2-B401-F21CBA9A0B9F}" srcId="{2D8C5ABE-3DB9-4831-8581-519EFFA13D0D}" destId="{2B39A31B-8581-4DC9-838C-36419DFD4E2F}" srcOrd="1" destOrd="0" parTransId="{E556845F-B952-461E-8A4D-E4B7AAFEE84C}" sibTransId="{5A851935-F207-4314-8984-9D84E2153A10}"/>
    <dgm:cxn modelId="{72EBEB55-D34C-4636-A350-2F7DE3D5F662}" type="presOf" srcId="{CEBAD0DA-4C57-4448-AA25-B72CFF7B7F44}" destId="{267E8C60-1C68-4E76-B2EA-46218203C3B2}" srcOrd="0" destOrd="0" presId="urn:microsoft.com/office/officeart/2005/8/layout/process4"/>
    <dgm:cxn modelId="{3D6C0BBB-B2F9-4510-BF3C-3ACC4F27AF2C}" type="presOf" srcId="{2D8C5ABE-3DB9-4831-8581-519EFFA13D0D}" destId="{EF4BBEF6-FAAE-421D-A012-319FE8EAEA15}" srcOrd="0" destOrd="0" presId="urn:microsoft.com/office/officeart/2005/8/layout/process4"/>
    <dgm:cxn modelId="{80064CD7-BAB9-4A02-B99F-E49C701A1986}" type="presParOf" srcId="{EF4BBEF6-FAAE-421D-A012-319FE8EAEA15}" destId="{4ED4CA8D-9688-418E-B46A-E4B29B8C1B67}" srcOrd="0" destOrd="0" presId="urn:microsoft.com/office/officeart/2005/8/layout/process4"/>
    <dgm:cxn modelId="{E93A1E08-B8B7-4C5F-9B38-00CAB663ABE2}" type="presParOf" srcId="{4ED4CA8D-9688-418E-B46A-E4B29B8C1B67}" destId="{F1AD56EC-C7C3-4D8E-9DB1-AE1B97B7E2C1}" srcOrd="0" destOrd="0" presId="urn:microsoft.com/office/officeart/2005/8/layout/process4"/>
    <dgm:cxn modelId="{DF1B8349-D761-4F81-8FEF-0979FC847DFC}" type="presParOf" srcId="{EF4BBEF6-FAAE-421D-A012-319FE8EAEA15}" destId="{0BA9EBBB-F533-47F6-90BA-DB4CA7BF36FE}" srcOrd="1" destOrd="0" presId="urn:microsoft.com/office/officeart/2005/8/layout/process4"/>
    <dgm:cxn modelId="{0C33CC78-183F-4C94-A42C-28624FC04C76}" type="presParOf" srcId="{EF4BBEF6-FAAE-421D-A012-319FE8EAEA15}" destId="{B6AC4964-2493-4A98-A51D-83C4011FBE92}" srcOrd="2" destOrd="0" presId="urn:microsoft.com/office/officeart/2005/8/layout/process4"/>
    <dgm:cxn modelId="{CE349DFC-5959-4F83-85AF-3F3825224262}" type="presParOf" srcId="{B6AC4964-2493-4A98-A51D-83C4011FBE92}" destId="{0756B6CE-5C41-45D1-9342-219009CDFD86}" srcOrd="0" destOrd="0" presId="urn:microsoft.com/office/officeart/2005/8/layout/process4"/>
    <dgm:cxn modelId="{28765F4A-0261-47F5-A415-D20010BC350F}" type="presParOf" srcId="{EF4BBEF6-FAAE-421D-A012-319FE8EAEA15}" destId="{F32E0804-DE3F-45B8-8657-75DE857D7ED2}" srcOrd="3" destOrd="0" presId="urn:microsoft.com/office/officeart/2005/8/layout/process4"/>
    <dgm:cxn modelId="{61639258-1905-469B-8B8D-217BACF5B437}" type="presParOf" srcId="{EF4BBEF6-FAAE-421D-A012-319FE8EAEA15}" destId="{A92DD83F-8BAE-4BF6-9621-224DCB851518}" srcOrd="4" destOrd="0" presId="urn:microsoft.com/office/officeart/2005/8/layout/process4"/>
    <dgm:cxn modelId="{4F9B5919-C922-478F-B551-ED45709BAFF2}" type="presParOf" srcId="{A92DD83F-8BAE-4BF6-9621-224DCB851518}" destId="{267E8C60-1C68-4E76-B2EA-46218203C3B2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D8C5ABE-3DB9-4831-8581-519EFFA13D0D}" type="doc">
      <dgm:prSet loTypeId="urn:microsoft.com/office/officeart/2005/8/layout/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EBAD0DA-4C57-4448-AA25-B72CFF7B7F44}">
      <dgm:prSet phldrT="[Текст]"/>
      <dgm:spPr/>
      <dgm:t>
        <a:bodyPr/>
        <a:lstStyle/>
        <a:p>
          <a:r>
            <a:rPr lang="ru-RU" dirty="0" smtClean="0"/>
            <a:t>4.Коммуникация  </a:t>
          </a:r>
          <a:endParaRPr lang="ru-RU" dirty="0"/>
        </a:p>
      </dgm:t>
    </dgm:pt>
    <dgm:pt modelId="{34DEE77B-963A-4D04-BFBB-D9832C1CD9BF}" type="parTrans" cxnId="{C28D3712-D1AE-4D32-999D-0B02A3B3B703}">
      <dgm:prSet/>
      <dgm:spPr/>
      <dgm:t>
        <a:bodyPr/>
        <a:lstStyle/>
        <a:p>
          <a:endParaRPr lang="ru-RU"/>
        </a:p>
      </dgm:t>
    </dgm:pt>
    <dgm:pt modelId="{4D6A89E5-DA70-498D-A001-064FEE031556}" type="sibTrans" cxnId="{C28D3712-D1AE-4D32-999D-0B02A3B3B703}">
      <dgm:prSet/>
      <dgm:spPr/>
      <dgm:t>
        <a:bodyPr/>
        <a:lstStyle/>
        <a:p>
          <a:endParaRPr lang="ru-RU"/>
        </a:p>
      </dgm:t>
    </dgm:pt>
    <dgm:pt modelId="{2B39A31B-8581-4DC9-838C-36419DFD4E2F}">
      <dgm:prSet phldrT="[Текст]"/>
      <dgm:spPr/>
      <dgm:t>
        <a:bodyPr/>
        <a:lstStyle/>
        <a:p>
          <a:r>
            <a:rPr lang="ru-RU" dirty="0" smtClean="0"/>
            <a:t>5.Самопроверка, взаимопроверка, </a:t>
          </a:r>
          <a:r>
            <a:rPr lang="ru-RU" dirty="0" err="1" smtClean="0"/>
            <a:t>вззаимоконтроль</a:t>
          </a:r>
          <a:r>
            <a:rPr lang="ru-RU" dirty="0" smtClean="0"/>
            <a:t> </a:t>
          </a:r>
          <a:endParaRPr lang="ru-RU" dirty="0"/>
        </a:p>
      </dgm:t>
    </dgm:pt>
    <dgm:pt modelId="{E556845F-B952-461E-8A4D-E4B7AAFEE84C}" type="parTrans" cxnId="{56238AE6-87E4-46E2-B401-F21CBA9A0B9F}">
      <dgm:prSet/>
      <dgm:spPr/>
      <dgm:t>
        <a:bodyPr/>
        <a:lstStyle/>
        <a:p>
          <a:endParaRPr lang="ru-RU"/>
        </a:p>
      </dgm:t>
    </dgm:pt>
    <dgm:pt modelId="{5A851935-F207-4314-8984-9D84E2153A10}" type="sibTrans" cxnId="{56238AE6-87E4-46E2-B401-F21CBA9A0B9F}">
      <dgm:prSet/>
      <dgm:spPr/>
      <dgm:t>
        <a:bodyPr/>
        <a:lstStyle/>
        <a:p>
          <a:endParaRPr lang="ru-RU"/>
        </a:p>
      </dgm:t>
    </dgm:pt>
    <dgm:pt modelId="{F51525A4-1A11-4771-A0AE-8DDFEBCE76CA}">
      <dgm:prSet phldrT="[Текст]"/>
      <dgm:spPr/>
      <dgm:t>
        <a:bodyPr/>
        <a:lstStyle/>
        <a:p>
          <a:r>
            <a:rPr lang="ru-RU" dirty="0" smtClean="0"/>
            <a:t>6.Рефлексия </a:t>
          </a:r>
          <a:endParaRPr lang="ru-RU" dirty="0"/>
        </a:p>
      </dgm:t>
    </dgm:pt>
    <dgm:pt modelId="{12D3F9B7-99F6-4ADD-8760-68F0DBC51ACE}" type="parTrans" cxnId="{7E40AB0C-A14E-4E1D-A409-5E88115B7C9D}">
      <dgm:prSet/>
      <dgm:spPr/>
      <dgm:t>
        <a:bodyPr/>
        <a:lstStyle/>
        <a:p>
          <a:endParaRPr lang="ru-RU"/>
        </a:p>
      </dgm:t>
    </dgm:pt>
    <dgm:pt modelId="{961BF792-53F0-4A5C-A1F2-0D234632AD42}" type="sibTrans" cxnId="{7E40AB0C-A14E-4E1D-A409-5E88115B7C9D}">
      <dgm:prSet/>
      <dgm:spPr/>
      <dgm:t>
        <a:bodyPr/>
        <a:lstStyle/>
        <a:p>
          <a:endParaRPr lang="ru-RU"/>
        </a:p>
      </dgm:t>
    </dgm:pt>
    <dgm:pt modelId="{EF4BBEF6-FAAE-421D-A012-319FE8EAEA15}" type="pres">
      <dgm:prSet presAssocID="{2D8C5ABE-3DB9-4831-8581-519EFFA13D0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ED4CA8D-9688-418E-B46A-E4B29B8C1B67}" type="pres">
      <dgm:prSet presAssocID="{F51525A4-1A11-4771-A0AE-8DDFEBCE76CA}" presName="boxAndChildren" presStyleCnt="0"/>
      <dgm:spPr/>
    </dgm:pt>
    <dgm:pt modelId="{F1AD56EC-C7C3-4D8E-9DB1-AE1B97B7E2C1}" type="pres">
      <dgm:prSet presAssocID="{F51525A4-1A11-4771-A0AE-8DDFEBCE76CA}" presName="parentTextBox" presStyleLbl="node1" presStyleIdx="0" presStyleCnt="3"/>
      <dgm:spPr/>
      <dgm:t>
        <a:bodyPr/>
        <a:lstStyle/>
        <a:p>
          <a:endParaRPr lang="ru-RU"/>
        </a:p>
      </dgm:t>
    </dgm:pt>
    <dgm:pt modelId="{0BA9EBBB-F533-47F6-90BA-DB4CA7BF36FE}" type="pres">
      <dgm:prSet presAssocID="{5A851935-F207-4314-8984-9D84E2153A10}" presName="sp" presStyleCnt="0"/>
      <dgm:spPr/>
    </dgm:pt>
    <dgm:pt modelId="{B6AC4964-2493-4A98-A51D-83C4011FBE92}" type="pres">
      <dgm:prSet presAssocID="{2B39A31B-8581-4DC9-838C-36419DFD4E2F}" presName="arrowAndChildren" presStyleCnt="0"/>
      <dgm:spPr/>
    </dgm:pt>
    <dgm:pt modelId="{0756B6CE-5C41-45D1-9342-219009CDFD86}" type="pres">
      <dgm:prSet presAssocID="{2B39A31B-8581-4DC9-838C-36419DFD4E2F}" presName="parentTextArrow" presStyleLbl="node1" presStyleIdx="1" presStyleCnt="3"/>
      <dgm:spPr/>
      <dgm:t>
        <a:bodyPr/>
        <a:lstStyle/>
        <a:p>
          <a:endParaRPr lang="ru-RU"/>
        </a:p>
      </dgm:t>
    </dgm:pt>
    <dgm:pt modelId="{F32E0804-DE3F-45B8-8657-75DE857D7ED2}" type="pres">
      <dgm:prSet presAssocID="{4D6A89E5-DA70-498D-A001-064FEE031556}" presName="sp" presStyleCnt="0"/>
      <dgm:spPr/>
    </dgm:pt>
    <dgm:pt modelId="{A92DD83F-8BAE-4BF6-9621-224DCB851518}" type="pres">
      <dgm:prSet presAssocID="{CEBAD0DA-4C57-4448-AA25-B72CFF7B7F44}" presName="arrowAndChildren" presStyleCnt="0"/>
      <dgm:spPr/>
    </dgm:pt>
    <dgm:pt modelId="{267E8C60-1C68-4E76-B2EA-46218203C3B2}" type="pres">
      <dgm:prSet presAssocID="{CEBAD0DA-4C57-4448-AA25-B72CFF7B7F44}" presName="parentTextArrow" presStyleLbl="node1" presStyleIdx="2" presStyleCnt="3" custScaleX="95715"/>
      <dgm:spPr/>
      <dgm:t>
        <a:bodyPr/>
        <a:lstStyle/>
        <a:p>
          <a:endParaRPr lang="ru-RU"/>
        </a:p>
      </dgm:t>
    </dgm:pt>
  </dgm:ptLst>
  <dgm:cxnLst>
    <dgm:cxn modelId="{7E40AB0C-A14E-4E1D-A409-5E88115B7C9D}" srcId="{2D8C5ABE-3DB9-4831-8581-519EFFA13D0D}" destId="{F51525A4-1A11-4771-A0AE-8DDFEBCE76CA}" srcOrd="2" destOrd="0" parTransId="{12D3F9B7-99F6-4ADD-8760-68F0DBC51ACE}" sibTransId="{961BF792-53F0-4A5C-A1F2-0D234632AD42}"/>
    <dgm:cxn modelId="{5A20A6CB-D6AD-4F3F-B240-608CD34EAC6C}" type="presOf" srcId="{2D8C5ABE-3DB9-4831-8581-519EFFA13D0D}" destId="{EF4BBEF6-FAAE-421D-A012-319FE8EAEA15}" srcOrd="0" destOrd="0" presId="urn:microsoft.com/office/officeart/2005/8/layout/process4"/>
    <dgm:cxn modelId="{2B9E4DC2-E73C-4C66-9797-1D4CDF8ED3C4}" type="presOf" srcId="{CEBAD0DA-4C57-4448-AA25-B72CFF7B7F44}" destId="{267E8C60-1C68-4E76-B2EA-46218203C3B2}" srcOrd="0" destOrd="0" presId="urn:microsoft.com/office/officeart/2005/8/layout/process4"/>
    <dgm:cxn modelId="{C0F71EB4-8A40-49A9-B611-F6BFA5E9BF10}" type="presOf" srcId="{2B39A31B-8581-4DC9-838C-36419DFD4E2F}" destId="{0756B6CE-5C41-45D1-9342-219009CDFD86}" srcOrd="0" destOrd="0" presId="urn:microsoft.com/office/officeart/2005/8/layout/process4"/>
    <dgm:cxn modelId="{C28D3712-D1AE-4D32-999D-0B02A3B3B703}" srcId="{2D8C5ABE-3DB9-4831-8581-519EFFA13D0D}" destId="{CEBAD0DA-4C57-4448-AA25-B72CFF7B7F44}" srcOrd="0" destOrd="0" parTransId="{34DEE77B-963A-4D04-BFBB-D9832C1CD9BF}" sibTransId="{4D6A89E5-DA70-498D-A001-064FEE031556}"/>
    <dgm:cxn modelId="{56238AE6-87E4-46E2-B401-F21CBA9A0B9F}" srcId="{2D8C5ABE-3DB9-4831-8581-519EFFA13D0D}" destId="{2B39A31B-8581-4DC9-838C-36419DFD4E2F}" srcOrd="1" destOrd="0" parTransId="{E556845F-B952-461E-8A4D-E4B7AAFEE84C}" sibTransId="{5A851935-F207-4314-8984-9D84E2153A10}"/>
    <dgm:cxn modelId="{C2D33CF4-B8F4-4C04-B9CE-7B94CD14ABFE}" type="presOf" srcId="{F51525A4-1A11-4771-A0AE-8DDFEBCE76CA}" destId="{F1AD56EC-C7C3-4D8E-9DB1-AE1B97B7E2C1}" srcOrd="0" destOrd="0" presId="urn:microsoft.com/office/officeart/2005/8/layout/process4"/>
    <dgm:cxn modelId="{2D42FE41-92E2-4697-BEA3-F64FE74E0AB6}" type="presParOf" srcId="{EF4BBEF6-FAAE-421D-A012-319FE8EAEA15}" destId="{4ED4CA8D-9688-418E-B46A-E4B29B8C1B67}" srcOrd="0" destOrd="0" presId="urn:microsoft.com/office/officeart/2005/8/layout/process4"/>
    <dgm:cxn modelId="{E0CE6A7D-B32E-4316-9298-1B2DAE9E48CF}" type="presParOf" srcId="{4ED4CA8D-9688-418E-B46A-E4B29B8C1B67}" destId="{F1AD56EC-C7C3-4D8E-9DB1-AE1B97B7E2C1}" srcOrd="0" destOrd="0" presId="urn:microsoft.com/office/officeart/2005/8/layout/process4"/>
    <dgm:cxn modelId="{4AD16069-208F-48F5-92A4-E79A8F7F9466}" type="presParOf" srcId="{EF4BBEF6-FAAE-421D-A012-319FE8EAEA15}" destId="{0BA9EBBB-F533-47F6-90BA-DB4CA7BF36FE}" srcOrd="1" destOrd="0" presId="urn:microsoft.com/office/officeart/2005/8/layout/process4"/>
    <dgm:cxn modelId="{9024ABB8-C6DB-4826-9A8A-33F842090B5D}" type="presParOf" srcId="{EF4BBEF6-FAAE-421D-A012-319FE8EAEA15}" destId="{B6AC4964-2493-4A98-A51D-83C4011FBE92}" srcOrd="2" destOrd="0" presId="urn:microsoft.com/office/officeart/2005/8/layout/process4"/>
    <dgm:cxn modelId="{7F51065B-0933-459C-AE93-BE24B8420DA5}" type="presParOf" srcId="{B6AC4964-2493-4A98-A51D-83C4011FBE92}" destId="{0756B6CE-5C41-45D1-9342-219009CDFD86}" srcOrd="0" destOrd="0" presId="urn:microsoft.com/office/officeart/2005/8/layout/process4"/>
    <dgm:cxn modelId="{7DA6B600-9E25-4F6C-A6B9-3688D2C10D77}" type="presParOf" srcId="{EF4BBEF6-FAAE-421D-A012-319FE8EAEA15}" destId="{F32E0804-DE3F-45B8-8657-75DE857D7ED2}" srcOrd="3" destOrd="0" presId="urn:microsoft.com/office/officeart/2005/8/layout/process4"/>
    <dgm:cxn modelId="{30F39296-6029-4B67-9D9C-334FF7CFEFDB}" type="presParOf" srcId="{EF4BBEF6-FAAE-421D-A012-319FE8EAEA15}" destId="{A92DD83F-8BAE-4BF6-9621-224DCB851518}" srcOrd="4" destOrd="0" presId="urn:microsoft.com/office/officeart/2005/8/layout/process4"/>
    <dgm:cxn modelId="{E894AFE6-A570-4C5E-AA23-23C0BBDB9540}" type="presParOf" srcId="{A92DD83F-8BAE-4BF6-9621-224DCB851518}" destId="{267E8C60-1C68-4E76-B2EA-46218203C3B2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AC834A-C409-4FF1-A4A7-D9208D5DAFA0}">
      <dsp:nvSpPr>
        <dsp:cNvPr id="0" name=""/>
        <dsp:cNvSpPr/>
      </dsp:nvSpPr>
      <dsp:spPr>
        <a:xfrm>
          <a:off x="0" y="160326"/>
          <a:ext cx="7648812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3DDB39-7984-477D-95A8-851EDE15DA67}">
      <dsp:nvSpPr>
        <dsp:cNvPr id="0" name=""/>
        <dsp:cNvSpPr/>
      </dsp:nvSpPr>
      <dsp:spPr>
        <a:xfrm>
          <a:off x="382440" y="57801"/>
          <a:ext cx="5262826" cy="6043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2375" tIns="0" rIns="202375" bIns="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/>
            <a:t>Мотивация </a:t>
          </a:r>
          <a:endParaRPr lang="ru-RU" sz="3400" kern="1200" dirty="0"/>
        </a:p>
      </dsp:txBody>
      <dsp:txXfrm>
        <a:off x="411943" y="87304"/>
        <a:ext cx="5203820" cy="545359"/>
      </dsp:txXfrm>
    </dsp:sp>
    <dsp:sp modelId="{633944EC-AFE4-4789-96F3-C9E9B2884E94}">
      <dsp:nvSpPr>
        <dsp:cNvPr id="0" name=""/>
        <dsp:cNvSpPr/>
      </dsp:nvSpPr>
      <dsp:spPr>
        <a:xfrm>
          <a:off x="0" y="1702566"/>
          <a:ext cx="7648812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2FBA42-4BED-4D73-8F41-FB6E84D96E80}">
      <dsp:nvSpPr>
        <dsp:cNvPr id="0" name=""/>
        <dsp:cNvSpPr/>
      </dsp:nvSpPr>
      <dsp:spPr>
        <a:xfrm>
          <a:off x="382440" y="1200726"/>
          <a:ext cx="5354168" cy="10036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2375" tIns="0" rIns="202375" bIns="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/>
            <a:t>Целеполагание</a:t>
          </a:r>
          <a:endParaRPr lang="ru-RU" sz="3400" kern="1200" dirty="0"/>
        </a:p>
      </dsp:txBody>
      <dsp:txXfrm>
        <a:off x="431436" y="1249722"/>
        <a:ext cx="5256176" cy="905688"/>
      </dsp:txXfrm>
    </dsp:sp>
    <dsp:sp modelId="{1611E53C-861A-4F22-AB28-4A8FC2A98CB7}">
      <dsp:nvSpPr>
        <dsp:cNvPr id="0" name=""/>
        <dsp:cNvSpPr/>
      </dsp:nvSpPr>
      <dsp:spPr>
        <a:xfrm>
          <a:off x="0" y="3244806"/>
          <a:ext cx="7648812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D04442-E0E4-4C01-970C-CAC4C9A7657C}">
      <dsp:nvSpPr>
        <dsp:cNvPr id="0" name=""/>
        <dsp:cNvSpPr/>
      </dsp:nvSpPr>
      <dsp:spPr>
        <a:xfrm>
          <a:off x="382440" y="2742966"/>
          <a:ext cx="5354168" cy="10036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2375" tIns="0" rIns="202375" bIns="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/>
            <a:t>Инструментарий </a:t>
          </a:r>
          <a:endParaRPr lang="ru-RU" sz="3400" kern="1200" dirty="0"/>
        </a:p>
      </dsp:txBody>
      <dsp:txXfrm>
        <a:off x="431436" y="2791962"/>
        <a:ext cx="5256176" cy="90568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AD56EC-C7C3-4D8E-9DB1-AE1B97B7E2C1}">
      <dsp:nvSpPr>
        <dsp:cNvPr id="0" name=""/>
        <dsp:cNvSpPr/>
      </dsp:nvSpPr>
      <dsp:spPr>
        <a:xfrm>
          <a:off x="0" y="3406646"/>
          <a:ext cx="10829948" cy="11181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3144" tIns="263144" rIns="263144" bIns="263144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3.Осознание  недостаточности  имеющихся знаний </a:t>
          </a:r>
          <a:endParaRPr lang="ru-RU" sz="3700" kern="1200" dirty="0"/>
        </a:p>
      </dsp:txBody>
      <dsp:txXfrm>
        <a:off x="0" y="3406646"/>
        <a:ext cx="10829948" cy="1118137"/>
      </dsp:txXfrm>
    </dsp:sp>
    <dsp:sp modelId="{0756B6CE-5C41-45D1-9342-219009CDFD86}">
      <dsp:nvSpPr>
        <dsp:cNvPr id="0" name=""/>
        <dsp:cNvSpPr/>
      </dsp:nvSpPr>
      <dsp:spPr>
        <a:xfrm rot="10800000">
          <a:off x="0" y="1703723"/>
          <a:ext cx="10829948" cy="1719695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3144" tIns="263144" rIns="263144" bIns="263144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2.Целеполагание </a:t>
          </a:r>
          <a:endParaRPr lang="ru-RU" sz="3700" kern="1200" dirty="0"/>
        </a:p>
      </dsp:txBody>
      <dsp:txXfrm rot="10800000">
        <a:off x="0" y="1703723"/>
        <a:ext cx="10829948" cy="1117406"/>
      </dsp:txXfrm>
    </dsp:sp>
    <dsp:sp modelId="{267E8C60-1C68-4E76-B2EA-46218203C3B2}">
      <dsp:nvSpPr>
        <dsp:cNvPr id="0" name=""/>
        <dsp:cNvSpPr/>
      </dsp:nvSpPr>
      <dsp:spPr>
        <a:xfrm rot="10800000">
          <a:off x="232031" y="799"/>
          <a:ext cx="10365885" cy="1719695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3144" tIns="263144" rIns="263144" bIns="263144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1.Мобилизация </a:t>
          </a:r>
          <a:endParaRPr lang="ru-RU" sz="3700" kern="1200" dirty="0"/>
        </a:p>
      </dsp:txBody>
      <dsp:txXfrm rot="10800000">
        <a:off x="232031" y="799"/>
        <a:ext cx="10365885" cy="111740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AD56EC-C7C3-4D8E-9DB1-AE1B97B7E2C1}">
      <dsp:nvSpPr>
        <dsp:cNvPr id="0" name=""/>
        <dsp:cNvSpPr/>
      </dsp:nvSpPr>
      <dsp:spPr>
        <a:xfrm>
          <a:off x="0" y="3406646"/>
          <a:ext cx="10829948" cy="11181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6.Рефлексия </a:t>
          </a:r>
          <a:endParaRPr lang="ru-RU" sz="3600" kern="1200" dirty="0"/>
        </a:p>
      </dsp:txBody>
      <dsp:txXfrm>
        <a:off x="0" y="3406646"/>
        <a:ext cx="10829948" cy="1118137"/>
      </dsp:txXfrm>
    </dsp:sp>
    <dsp:sp modelId="{0756B6CE-5C41-45D1-9342-219009CDFD86}">
      <dsp:nvSpPr>
        <dsp:cNvPr id="0" name=""/>
        <dsp:cNvSpPr/>
      </dsp:nvSpPr>
      <dsp:spPr>
        <a:xfrm rot="10800000">
          <a:off x="0" y="1703723"/>
          <a:ext cx="10829948" cy="1719695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5.Самопроверка, взаимопроверка, </a:t>
          </a:r>
          <a:r>
            <a:rPr lang="ru-RU" sz="3600" kern="1200" dirty="0" err="1" smtClean="0"/>
            <a:t>вззаимоконтроль</a:t>
          </a:r>
          <a:r>
            <a:rPr lang="ru-RU" sz="3600" kern="1200" dirty="0" smtClean="0"/>
            <a:t> </a:t>
          </a:r>
          <a:endParaRPr lang="ru-RU" sz="3600" kern="1200" dirty="0"/>
        </a:p>
      </dsp:txBody>
      <dsp:txXfrm rot="10800000">
        <a:off x="0" y="1703723"/>
        <a:ext cx="10829948" cy="1117406"/>
      </dsp:txXfrm>
    </dsp:sp>
    <dsp:sp modelId="{267E8C60-1C68-4E76-B2EA-46218203C3B2}">
      <dsp:nvSpPr>
        <dsp:cNvPr id="0" name=""/>
        <dsp:cNvSpPr/>
      </dsp:nvSpPr>
      <dsp:spPr>
        <a:xfrm rot="10800000">
          <a:off x="232031" y="799"/>
          <a:ext cx="10365885" cy="1719695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4.Коммуникация  </a:t>
          </a:r>
          <a:endParaRPr lang="ru-RU" sz="3600" kern="1200" dirty="0"/>
        </a:p>
      </dsp:txBody>
      <dsp:txXfrm rot="10800000">
        <a:off x="232031" y="799"/>
        <a:ext cx="10365885" cy="11174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D08E1E3-8AFB-44AC-A2E4-B3766E3950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03161" y="357864"/>
            <a:ext cx="8854190" cy="290249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2BF3ECD0-7AD1-4CF3-A872-C51EA516CE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32551" y="3597638"/>
            <a:ext cx="7924800" cy="1627501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234D284E-845D-4E91-9CC3-DE7EBB960F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BC870-15FD-4AD7-89E7-3588B6BC8D1F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9F31006-3EC2-4AFB-8092-67FFE0554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3B8674F-BF1B-4CBE-9D37-CD095A045A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DD3-FF6D-4B4D-B418-39106E011A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7593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F3A7680-B5C8-4A96-B8C5-1D642CB816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F4231CF2-1CFD-44C4-9C3E-D3561B7A2E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E1E367F-5A0C-4E2D-84D6-801BC1A74A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BC870-15FD-4AD7-89E7-3588B6BC8D1F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0FA969F-7438-4485-9256-712D1CF19F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530B3F2-49B2-428C-81B1-928F3EFE3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DD3-FF6D-4B4D-B418-39106E011A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17590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FE5A4ACA-1499-40B7-B718-04388064DD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BD75933B-C1C1-488C-A632-A9B4F6E079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40DA50F-166B-45A3-8754-BC47DE8D5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BC870-15FD-4AD7-89E7-3588B6BC8D1F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099B98D-3970-4362-A9ED-7AA5ABE674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3159BD9-5E44-4816-B648-C0CB52107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DD3-FF6D-4B4D-B418-39106E011A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43736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C549F58-A83A-4959-9B22-66BD5447BA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47536F4-F774-4DA3-9F63-D368DF6FE5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CBDEDE5-4424-48F6-BFEC-977D5264A4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BC870-15FD-4AD7-89E7-3588B6BC8D1F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DB7DDE9-DBAC-45CF-B073-FE4A4E570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0EABD35-13D4-417C-AF17-C55A1369EB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DD3-FF6D-4B4D-B418-39106E011A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7122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D1F8F18-70CF-4343-9106-731549E4DB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8484" y="270682"/>
            <a:ext cx="9413719" cy="285273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C5B1A1DD-7227-485F-8D34-300A5A586F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848131" y="3582649"/>
            <a:ext cx="8874072" cy="2068643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FD306E8-C1EE-4E9F-ABDF-E48AFD5058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BC870-15FD-4AD7-89E7-3588B6BC8D1F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1E9B8D2-FA71-4A89-A598-B3046BAC8D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C13C9C6-281F-425E-BC0A-C18074CC2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DD3-FF6D-4B4D-B418-39106E011A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7721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A1A7346-AA80-4488-A947-8A77B5A48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9F3F391-85E6-4434-BCE0-B267C4CD76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34321" y="1847850"/>
            <a:ext cx="5322756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649B0BEE-511B-4473-ADE1-BBC46D430B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09476" y="1847850"/>
            <a:ext cx="5302771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501893C5-D5D6-4B15-AA8D-221EC5696E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BC870-15FD-4AD7-89E7-3588B6BC8D1F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1347A5ED-1938-4EDC-A4DB-2C2F259B05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1F23A15-896B-4D13-AA3B-8CC176FB9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DD3-FF6D-4B4D-B418-39106E011A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5127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68E7CB7-956F-45CC-B692-027CD2D3D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459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1E884456-D12F-426F-ACF7-A81F093EDE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459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2C617533-64F8-4819-B1B3-487B763899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2459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71E0D543-DAC2-4783-AB0D-DD86EFD595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45701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7D6C8B25-C0CC-4791-B4A8-16558ECC45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45701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DFD5BEB5-A1EC-4D4C-9712-A228A4F55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BC870-15FD-4AD7-89E7-3588B6BC8D1F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C05122EA-9FE5-42C5-8733-7D9B43BEF0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FAD4EB0F-F915-4C96-8876-CC35F728F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DD3-FF6D-4B4D-B418-39106E011A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2442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0381D2D-7848-413E-844F-D5B3549BE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F1B2B603-FAA2-40C6-840F-6CE8C94E2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BC870-15FD-4AD7-89E7-3588B6BC8D1F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51B20F08-897D-4F5B-928F-3FA35B8C8B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CDD50717-D056-4D08-BC7D-2A5BFB70AE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DD3-FF6D-4B4D-B418-39106E011A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3764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6383B1E1-2C75-4081-ACDE-69175453BB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BC870-15FD-4AD7-89E7-3588B6BC8D1F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C6BC7509-F658-4866-8975-2A9B10565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42F28BE7-8F2C-4ED7-8E6B-C1EA138DAC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DD3-FF6D-4B4D-B418-39106E011A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3859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F18DDD5-B60A-4373-96FC-BB67B4DFE5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2EB3B53-A252-4921-A7E8-23A591167B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CA4D6EF4-D883-47F3-A9CC-43FC84F4EA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7280410F-1630-44BB-BCA1-E22769894C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BC870-15FD-4AD7-89E7-3588B6BC8D1F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E22B9F4B-EA8C-470F-A6F5-D6A91FC6E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7C176198-90A4-4D2D-A883-225BBF65F5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DD3-FF6D-4B4D-B418-39106E011A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4534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5A46B95-F676-41F1-9609-E26F2E394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B2ACAD6C-D46E-4416-848F-BE931D9E83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62BA98AE-4412-4C2B-9914-D9607EF885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D6987BE8-5357-42C5-B249-F6B18CCCA1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BC870-15FD-4AD7-89E7-3588B6BC8D1F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408633BE-8ACF-4519-B68B-8E6AD40D45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61FADB15-9FB2-4ECD-9F03-C68B605EE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DD3-FF6D-4B4D-B418-39106E011A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66899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66DB29D-7FD8-4CAA-A086-5176545EF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4321" y="365125"/>
            <a:ext cx="1077792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ood" dir="t"/>
            </a:scene3d>
            <a:sp3d extrusionH="57150" contourW="12700" prstMaterial="dkEdge">
              <a:bevelT h="25400" prst="softRound"/>
              <a:contourClr>
                <a:srgbClr val="3E003E"/>
              </a:contourClr>
            </a:sp3d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763C0B1D-7EAB-4A15-8F29-BB1B76A380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34321" y="1825625"/>
            <a:ext cx="10777927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FDAEE85-E03E-4AFD-AC04-3C02F41495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5BC870-15FD-4AD7-89E7-3588B6BC8D1F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5C3F8410-8D1E-47EF-9F1A-F645EB3AA6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F9C5132-0026-4088-86E3-54C9D3DC98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E29DD3-FF6D-4B4D-B418-39106E011A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4246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660066"/>
          </a:solidFill>
          <a:latin typeface="Arial Black" panose="020B0A040201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4.w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10781D3-8FCA-497F-AAFA-9F65B9A1E2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03161" y="357863"/>
            <a:ext cx="8854190" cy="4446149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/>
              <a:t/>
            </a:r>
            <a:br>
              <a:rPr lang="ru-RU" sz="4800" b="1" dirty="0" smtClean="0"/>
            </a:br>
            <a:r>
              <a:rPr lang="ru-RU" sz="4800" b="1" dirty="0"/>
              <a:t/>
            </a:r>
            <a:br>
              <a:rPr lang="ru-RU" sz="4800" b="1" dirty="0"/>
            </a:br>
            <a:r>
              <a:rPr lang="ru-RU" sz="4800" b="1" dirty="0" smtClean="0"/>
              <a:t>Приемы </a:t>
            </a:r>
            <a:r>
              <a:rPr lang="ru-RU" sz="4800" b="1" dirty="0"/>
              <a:t>активизации мыслительной деятельности учащихся на разных этапах урока русского  языка.</a:t>
            </a:r>
            <a:r>
              <a:rPr lang="ru-RU" sz="4800" dirty="0"/>
              <a:t/>
            </a:r>
            <a:br>
              <a:rPr lang="ru-RU" sz="4800" dirty="0"/>
            </a:br>
            <a:endParaRPr lang="ru-RU" sz="48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5D30A08C-7A8B-40A8-B2AB-F22B7CD5A8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32551" y="4285396"/>
            <a:ext cx="7924800" cy="2210937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543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Лингвистическая разминка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2137" y="1825625"/>
            <a:ext cx="11430112" cy="4351338"/>
          </a:xfrm>
        </p:spPr>
        <p:txBody>
          <a:bodyPr/>
          <a:lstStyle/>
          <a:p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</a:t>
            </a:r>
            <a:r>
              <a:rPr lang="ru-RU" sz="8000" dirty="0" smtClean="0"/>
              <a:t>Слово       текст       книга</a:t>
            </a:r>
            <a:endParaRPr lang="ru-RU" sz="8000" dirty="0"/>
          </a:p>
        </p:txBody>
      </p:sp>
      <p:sp>
        <p:nvSpPr>
          <p:cNvPr id="4" name="Стрелка вправо 3"/>
          <p:cNvSpPr/>
          <p:nvPr/>
        </p:nvSpPr>
        <p:spPr>
          <a:xfrm>
            <a:off x="3603010" y="2715905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>
            <a:off x="7372067" y="2715905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0780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1Приём « Знаю- хочу узнать-узнал»</a:t>
            </a:r>
            <a:br>
              <a:rPr lang="ru-RU" dirty="0" smtClean="0"/>
            </a:br>
            <a:r>
              <a:rPr lang="ru-RU" dirty="0" smtClean="0"/>
              <a:t>( рабочий лист 7 класс задание 3 )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7201989"/>
              </p:ext>
            </p:extLst>
          </p:nvPr>
        </p:nvGraphicFramePr>
        <p:xfrm>
          <a:off x="1105469" y="2088106"/>
          <a:ext cx="10167581" cy="37258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88525"/>
                <a:gridCol w="3389528"/>
                <a:gridCol w="3389528"/>
              </a:tblGrid>
              <a:tr h="10142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ru-RU" sz="4000" dirty="0" smtClean="0">
                          <a:effectLst/>
                        </a:rPr>
                        <a:t>     Знаю</a:t>
                      </a:r>
                      <a:endParaRPr lang="ru-RU" sz="4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ru-RU" sz="3600" dirty="0" smtClean="0">
                          <a:effectLst/>
                        </a:rPr>
                        <a:t>  Хочу   </a:t>
                      </a:r>
                      <a:r>
                        <a:rPr lang="ru-RU" sz="3600" dirty="0">
                          <a:effectLst/>
                        </a:rPr>
                        <a:t>узнать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              </a:t>
                      </a:r>
                      <a:r>
                        <a:rPr lang="ru-RU" sz="3600" dirty="0" smtClean="0">
                          <a:effectLst/>
                        </a:rPr>
                        <a:t>Узнал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7115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3969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2 Дифференцированные задания </a:t>
            </a:r>
            <a:br>
              <a:rPr lang="ru-RU" dirty="0" smtClean="0"/>
            </a:br>
            <a:r>
              <a:rPr lang="ru-RU" dirty="0" smtClean="0"/>
              <a:t>( рабочий лист 7 класс задание 2)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95627084"/>
              </p:ext>
            </p:extLst>
          </p:nvPr>
        </p:nvGraphicFramePr>
        <p:xfrm>
          <a:off x="1119116" y="1787857"/>
          <a:ext cx="9689911" cy="4258101"/>
        </p:xfrm>
        <a:graphic>
          <a:graphicData uri="http://schemas.openxmlformats.org/drawingml/2006/table">
            <a:tbl>
              <a:tblPr firstRow="1" firstCol="1" bandRow="1"/>
              <a:tblGrid>
                <a:gridCol w="4844477"/>
                <a:gridCol w="4845434"/>
              </a:tblGrid>
              <a:tr h="4258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 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22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   </a:t>
                      </a: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Графически объясните написание Н-НН.     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Маринованные грибы, иллюстрированный журнал, варёный горох, плавленый сыр, плетённый из веток, остриженный мальчик, испачканное лицо, кипяченое молоко, кошенный по росе луг, заплетённая коса.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«3»  правильно списано и  графически объяснено 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  Графически объясните написание Н-НН. 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Реше</a:t>
                      </a: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 н-</a:t>
                      </a:r>
                      <a:r>
                        <a:rPr lang="ru-RU" sz="2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нн</a:t>
                      </a: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ru-RU" sz="2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ая</a:t>
                      </a: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задача, </a:t>
                      </a:r>
                      <a:r>
                        <a:rPr lang="ru-RU" sz="2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вырва</a:t>
                      </a: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(н-</a:t>
                      </a:r>
                      <a:r>
                        <a:rPr lang="ru-RU" sz="2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нн</a:t>
                      </a: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)</a:t>
                      </a:r>
                      <a:r>
                        <a:rPr lang="ru-RU" sz="2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ый</a:t>
                      </a: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лист, </a:t>
                      </a:r>
                      <a:r>
                        <a:rPr lang="ru-RU" sz="2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пуга</a:t>
                      </a: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(н-</a:t>
                      </a:r>
                      <a:r>
                        <a:rPr lang="ru-RU" sz="2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нн</a:t>
                      </a: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)</a:t>
                      </a:r>
                      <a:r>
                        <a:rPr lang="ru-RU" sz="2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ая</a:t>
                      </a: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ворона, </a:t>
                      </a:r>
                      <a:r>
                        <a:rPr lang="ru-RU" sz="2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прочита</a:t>
                      </a: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(н-</a:t>
                      </a:r>
                      <a:r>
                        <a:rPr lang="ru-RU" sz="2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нн</a:t>
                      </a: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ru-RU" sz="2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ая</a:t>
                      </a: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книга, сея(н-</a:t>
                      </a:r>
                      <a:r>
                        <a:rPr lang="ru-RU" sz="2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нн</a:t>
                      </a: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ru-RU" sz="2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ая</a:t>
                      </a: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мука, </a:t>
                      </a:r>
                      <a:r>
                        <a:rPr lang="ru-RU" sz="2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привяза</a:t>
                      </a: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(н-</a:t>
                      </a:r>
                      <a:r>
                        <a:rPr lang="ru-RU" sz="2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нн</a:t>
                      </a: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ru-RU" sz="2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ая</a:t>
                      </a: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ветка, </a:t>
                      </a:r>
                      <a:r>
                        <a:rPr lang="ru-RU" sz="2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кипяче</a:t>
                      </a: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(н-н)</a:t>
                      </a:r>
                      <a:r>
                        <a:rPr lang="ru-RU" sz="2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ная</a:t>
                      </a: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в кастрюле, </a:t>
                      </a:r>
                      <a:r>
                        <a:rPr lang="ru-RU" sz="2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броше</a:t>
                      </a: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(н-</a:t>
                      </a:r>
                      <a:r>
                        <a:rPr lang="ru-RU" sz="2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нн</a:t>
                      </a: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ru-RU" sz="2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ый</a:t>
                      </a: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щенок.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«5»  - 1 ошибка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«4»  - 2 ошибки 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«3» -3,4 ошибки</a:t>
                      </a: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6543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Этап осознания недостаточности имеющихся знаний 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Задание с затруднением              (рабочий лист 7 класс задание </a:t>
            </a:r>
            <a:r>
              <a:rPr lang="ru-RU" dirty="0" smtClean="0"/>
              <a:t>4 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dirty="0" smtClean="0">
                <a:latin typeface="Times New Roman"/>
                <a:ea typeface="Times New Roman"/>
                <a:cs typeface="Times New Roman"/>
              </a:rPr>
              <a:t>                    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endParaRPr lang="ru-RU" b="1" dirty="0">
              <a:latin typeface="Times New Roman"/>
              <a:ea typeface="Times New Roman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endParaRPr lang="ru-RU" b="1" dirty="0" smtClean="0">
              <a:latin typeface="Times New Roman"/>
              <a:ea typeface="Times New Roman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endParaRPr lang="ru-RU" b="1" dirty="0">
              <a:latin typeface="Times New Roman"/>
              <a:ea typeface="Times New Roman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dirty="0" smtClean="0">
                <a:latin typeface="Times New Roman"/>
                <a:ea typeface="Times New Roman"/>
                <a:cs typeface="Times New Roman"/>
              </a:rPr>
              <a:t>   4.Вставьте 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н-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нн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(карандашом</a:t>
            </a:r>
            <a:r>
              <a:rPr lang="ru-RU" b="1" dirty="0" smtClean="0">
                <a:latin typeface="Times New Roman"/>
                <a:ea typeface="Times New Roman"/>
                <a:cs typeface="Times New Roman"/>
              </a:rPr>
              <a:t>)</a:t>
            </a:r>
            <a:endParaRPr lang="ru-RU" sz="2000" dirty="0">
              <a:ea typeface="Times New Roman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dirty="0" smtClean="0">
                <a:ea typeface="Times New Roman"/>
                <a:cs typeface="Times New Roman"/>
              </a:rPr>
              <a:t>      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Дочь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умна и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воспита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…а.</a:t>
            </a:r>
            <a:endParaRPr lang="ru-RU" sz="2000" dirty="0">
              <a:ea typeface="Times New Roman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    Девочка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хорошо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воспита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…а бабушкой.</a:t>
            </a:r>
            <a:endParaRPr lang="ru-RU" sz="2000" dirty="0">
              <a:ea typeface="Times New Roman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    Море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взволнова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(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н,нн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)о </a:t>
            </a:r>
            <a:br>
              <a:rPr lang="ru-RU" dirty="0">
                <a:latin typeface="Times New Roman"/>
                <a:ea typeface="Times New Roman"/>
                <a:cs typeface="Times New Roman"/>
              </a:rPr>
            </a:br>
            <a:r>
              <a:rPr lang="ru-RU" dirty="0" smtClean="0">
                <a:latin typeface="Times New Roman"/>
                <a:ea typeface="Times New Roman"/>
                <a:cs typeface="Times New Roman"/>
              </a:rPr>
              <a:t>    Лицо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девочки было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взволнова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(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н,нн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)о</a:t>
            </a:r>
            <a:endParaRPr lang="ru-RU" sz="2000" dirty="0">
              <a:ea typeface="Times New Roman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    Некоторые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люди очень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рассея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…ы.</a:t>
            </a:r>
            <a:endParaRPr lang="ru-RU" sz="2000" dirty="0">
              <a:ea typeface="Times New Roman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     Семена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рассея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…ы по полю.</a:t>
            </a:r>
            <a:endParaRPr lang="ru-RU" sz="20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20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2000" dirty="0">
              <a:ea typeface="Times New Roman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6624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1.Работа с учебным текстом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</a:t>
            </a:r>
            <a:r>
              <a:rPr lang="ru-RU" dirty="0" err="1" smtClean="0"/>
              <a:t>Инсерт</a:t>
            </a:r>
            <a:r>
              <a:rPr lang="ru-RU" dirty="0" smtClean="0"/>
              <a:t> (чтение с пометами)  </a:t>
            </a:r>
          </a:p>
          <a:p>
            <a:pPr marL="0" indent="0">
              <a:buNone/>
            </a:pPr>
            <a:r>
              <a:rPr lang="ru-RU" dirty="0" smtClean="0"/>
              <a:t> Маркировка </a:t>
            </a:r>
            <a:r>
              <a:rPr lang="ru-RU" dirty="0"/>
              <a:t>производится с помощью специальных значков:</a:t>
            </a:r>
          </a:p>
          <a:p>
            <a:r>
              <a:rPr lang="ru-RU" dirty="0"/>
              <a:t>«!» – Я это знал.</a:t>
            </a:r>
          </a:p>
          <a:p>
            <a:r>
              <a:rPr lang="ru-RU" dirty="0"/>
              <a:t>«+» – Новое для меня.</a:t>
            </a:r>
          </a:p>
          <a:p>
            <a:r>
              <a:rPr lang="ru-RU" dirty="0"/>
              <a:t>«-» – Вызывает сомнение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</a:t>
            </a:r>
            <a:r>
              <a:rPr lang="ru-RU" b="1" dirty="0" smtClean="0"/>
              <a:t>Рабочий лист 7 класс задание 5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987892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4321" y="365126"/>
            <a:ext cx="10306969" cy="822229"/>
          </a:xfrm>
        </p:spPr>
        <p:txBody>
          <a:bodyPr/>
          <a:lstStyle/>
          <a:p>
            <a:r>
              <a:rPr lang="ru-RU" dirty="0" smtClean="0"/>
              <a:t>2.Составление алгоритма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1616" y="1392072"/>
            <a:ext cx="10777927" cy="485313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 smtClean="0"/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        </a:t>
            </a:r>
          </a:p>
          <a:p>
            <a:pPr marL="0" indent="0">
              <a:buNone/>
            </a:pPr>
            <a:r>
              <a:rPr lang="ru-RU" b="1" dirty="0" smtClean="0"/>
              <a:t>          </a:t>
            </a:r>
          </a:p>
          <a:p>
            <a:pPr marL="0" indent="0">
              <a:buNone/>
            </a:pPr>
            <a:r>
              <a:rPr lang="ru-RU" b="1" dirty="0" smtClean="0"/>
              <a:t> </a:t>
            </a:r>
            <a:r>
              <a:rPr lang="ru-RU" b="1" dirty="0"/>
              <a:t>	</a:t>
            </a:r>
            <a:endParaRPr lang="ru-RU" dirty="0"/>
          </a:p>
        </p:txBody>
      </p:sp>
      <p:sp>
        <p:nvSpPr>
          <p:cNvPr id="4" name="Стрелка вправо 3"/>
          <p:cNvSpPr/>
          <p:nvPr/>
        </p:nvSpPr>
        <p:spPr>
          <a:xfrm rot="8320716">
            <a:off x="4019110" y="254170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 rot="3445991">
            <a:off x="7791681" y="2579426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 rot="5400000">
            <a:off x="3488736" y="3996263"/>
            <a:ext cx="351645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5400000">
            <a:off x="8590095" y="4109739"/>
            <a:ext cx="489204" cy="42681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037622" y="1323833"/>
            <a:ext cx="4583670" cy="9257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787857" y="3289017"/>
            <a:ext cx="3535997" cy="6447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755642" y="3364463"/>
            <a:ext cx="4244455" cy="6070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787858" y="4567746"/>
            <a:ext cx="3452882" cy="4567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755643" y="4741055"/>
            <a:ext cx="4244454" cy="4567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Стрелка вправо 13"/>
          <p:cNvSpPr/>
          <p:nvPr/>
        </p:nvSpPr>
        <p:spPr>
          <a:xfrm rot="5400000">
            <a:off x="3488735" y="5156502"/>
            <a:ext cx="351645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787859" y="5825614"/>
            <a:ext cx="3452882" cy="4567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16" name="Стрелка вправо 15"/>
          <p:cNvSpPr/>
          <p:nvPr/>
        </p:nvSpPr>
        <p:spPr>
          <a:xfrm rot="5400000">
            <a:off x="8687785" y="5281331"/>
            <a:ext cx="351645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933063" y="5825614"/>
            <a:ext cx="4067033" cy="4567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645264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4321" y="365126"/>
            <a:ext cx="10306969" cy="82222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Алгоритм ( проверка по эталону)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1616" y="1392072"/>
            <a:ext cx="10777927" cy="485313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 smtClean="0"/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        </a:t>
            </a:r>
          </a:p>
          <a:p>
            <a:pPr marL="0" indent="0">
              <a:buNone/>
            </a:pPr>
            <a:r>
              <a:rPr lang="ru-RU" b="1" dirty="0" smtClean="0"/>
              <a:t>          </a:t>
            </a:r>
          </a:p>
          <a:p>
            <a:pPr marL="0" indent="0">
              <a:buNone/>
            </a:pPr>
            <a:r>
              <a:rPr lang="ru-RU" b="1" dirty="0" smtClean="0"/>
              <a:t> </a:t>
            </a:r>
            <a:r>
              <a:rPr lang="ru-RU" b="1" dirty="0"/>
              <a:t>	</a:t>
            </a:r>
            <a:endParaRPr lang="ru-RU" dirty="0"/>
          </a:p>
        </p:txBody>
      </p:sp>
      <p:sp>
        <p:nvSpPr>
          <p:cNvPr id="4" name="Стрелка вправо 3"/>
          <p:cNvSpPr/>
          <p:nvPr/>
        </p:nvSpPr>
        <p:spPr>
          <a:xfrm rot="8320716">
            <a:off x="4019110" y="254170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 rot="3445991">
            <a:off x="7791681" y="2579426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 rot="5400000">
            <a:off x="3488736" y="3996263"/>
            <a:ext cx="351645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5400000">
            <a:off x="8590095" y="4109739"/>
            <a:ext cx="489204" cy="42681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037622" y="1323833"/>
            <a:ext cx="4583670" cy="9257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Если слово можно заменить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183641" y="3289017"/>
            <a:ext cx="3057099" cy="6447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глаголом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632087" y="3364463"/>
            <a:ext cx="4832031" cy="6070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      полной        формой  прилагательного</a:t>
            </a:r>
          </a:p>
          <a:p>
            <a:r>
              <a:rPr lang="ru-RU" dirty="0"/>
              <a:t> </a:t>
            </a:r>
            <a:r>
              <a:rPr lang="ru-RU" dirty="0" smtClean="0"/>
              <a:t>      можно заменить синонимом 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183640" y="4567746"/>
            <a:ext cx="3057099" cy="4567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Причастие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385712" y="4567746"/>
            <a:ext cx="3057099" cy="4567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Прилагательное  </a:t>
            </a:r>
            <a:endParaRPr lang="ru-RU" dirty="0"/>
          </a:p>
        </p:txBody>
      </p:sp>
      <p:sp>
        <p:nvSpPr>
          <p:cNvPr id="14" name="Стрелка вправо 13"/>
          <p:cNvSpPr/>
          <p:nvPr/>
        </p:nvSpPr>
        <p:spPr>
          <a:xfrm rot="5400000">
            <a:off x="3619483" y="5131303"/>
            <a:ext cx="351645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183641" y="5825614"/>
            <a:ext cx="3057099" cy="4567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н</a:t>
            </a:r>
            <a:r>
              <a:rPr lang="ru-RU" sz="3200" dirty="0" smtClean="0"/>
              <a:t> </a:t>
            </a:r>
            <a:endParaRPr lang="ru-RU" sz="3200" dirty="0"/>
          </a:p>
        </p:txBody>
      </p:sp>
      <p:sp>
        <p:nvSpPr>
          <p:cNvPr id="16" name="Стрелка вправо 15"/>
          <p:cNvSpPr/>
          <p:nvPr/>
        </p:nvSpPr>
        <p:spPr>
          <a:xfrm rot="5400000">
            <a:off x="8658874" y="5106557"/>
            <a:ext cx="351645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7219881" y="5825614"/>
            <a:ext cx="4244237" cy="6349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/>
              <a:t>   н-</a:t>
            </a:r>
            <a:r>
              <a:rPr lang="ru-RU" sz="2400" dirty="0" err="1" smtClean="0"/>
              <a:t>нн</a:t>
            </a:r>
            <a:r>
              <a:rPr lang="ru-RU" sz="2400" dirty="0" smtClean="0"/>
              <a:t> </a:t>
            </a:r>
            <a:r>
              <a:rPr lang="ru-RU" sz="2400" dirty="0"/>
              <a:t>(как в полной форме)</a:t>
            </a:r>
          </a:p>
        </p:txBody>
      </p:sp>
    </p:spTree>
    <p:extLst>
      <p:ext uri="{BB962C8B-B14F-4D97-AF65-F5344CB8AC3E}">
        <p14:creationId xmlns:p14="http://schemas.microsoft.com/office/powerpoint/2010/main" val="1718029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dirty="0" smtClean="0"/>
              <a:t/>
            </a:r>
            <a:br>
              <a:rPr lang="ru-RU" altLang="ru-RU" dirty="0" smtClean="0"/>
            </a:br>
            <a:r>
              <a:rPr lang="ru-RU" altLang="ru-RU" dirty="0" smtClean="0"/>
              <a:t>3.Схема текста – рассуждения</a:t>
            </a:r>
            <a:br>
              <a:rPr lang="ru-RU" altLang="ru-RU" dirty="0" smtClean="0"/>
            </a:br>
            <a:endParaRPr lang="ru-RU" altLang="ru-RU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3860800" y="1676400"/>
            <a:ext cx="36576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5365751" y="2438400"/>
            <a:ext cx="647700" cy="9779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860800" y="3733800"/>
            <a:ext cx="36576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5384800" y="4419600"/>
            <a:ext cx="645584" cy="9779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184651" y="5562600"/>
            <a:ext cx="3048000" cy="838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715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smtClean="0"/>
              <a:t/>
            </a:r>
            <a:br>
              <a:rPr lang="ru-RU" altLang="ru-RU" smtClean="0"/>
            </a:br>
            <a:r>
              <a:rPr lang="ru-RU" altLang="ru-RU" smtClean="0"/>
              <a:t>Схема текста – рассуждения</a:t>
            </a:r>
            <a:br>
              <a:rPr lang="ru-RU" altLang="ru-RU" smtClean="0"/>
            </a:br>
            <a:endParaRPr lang="ru-RU" altLang="ru-RU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3860800" y="1676400"/>
            <a:ext cx="3657600" cy="6096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>
                <a:latin typeface="Bahnschrift SemiBold" panose="020B0502040204020203" pitchFamily="34" charset="0"/>
              </a:rPr>
              <a:t>тезис</a:t>
            </a:r>
          </a:p>
        </p:txBody>
      </p:sp>
      <p:sp>
        <p:nvSpPr>
          <p:cNvPr id="6" name="Стрелка вниз 5"/>
          <p:cNvSpPr/>
          <p:nvPr/>
        </p:nvSpPr>
        <p:spPr>
          <a:xfrm>
            <a:off x="5365751" y="2438400"/>
            <a:ext cx="647700" cy="9779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860800" y="3733800"/>
            <a:ext cx="3657600" cy="533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/>
              <a:t>доказательство</a:t>
            </a:r>
          </a:p>
        </p:txBody>
      </p:sp>
      <p:sp>
        <p:nvSpPr>
          <p:cNvPr id="12" name="Стрелка вниз 11"/>
          <p:cNvSpPr/>
          <p:nvPr/>
        </p:nvSpPr>
        <p:spPr>
          <a:xfrm>
            <a:off x="5384800" y="4419600"/>
            <a:ext cx="645584" cy="9779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183592" y="5658656"/>
            <a:ext cx="3048000" cy="8382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dirty="0"/>
              <a:t>вывод</a:t>
            </a:r>
          </a:p>
        </p:txBody>
      </p:sp>
    </p:spTree>
    <p:extLst>
      <p:ext uri="{BB962C8B-B14F-4D97-AF65-F5344CB8AC3E}">
        <p14:creationId xmlns:p14="http://schemas.microsoft.com/office/powerpoint/2010/main" val="196343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Самопроверка, взаимопроверка, </a:t>
            </a:r>
            <a:r>
              <a:rPr lang="ru-RU" b="1" dirty="0" smtClean="0"/>
              <a:t>взаимоконтроль ( приемы)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ru-RU" b="1" dirty="0" smtClean="0"/>
              <a:t>1.Восстановление </a:t>
            </a:r>
            <a:r>
              <a:rPr lang="ru-RU" b="1" dirty="0"/>
              <a:t>текста ( восстановить порядок предложений в </a:t>
            </a:r>
            <a:r>
              <a:rPr lang="ru-RU" b="1" dirty="0" smtClean="0"/>
              <a:t>тексте-рассуждение  </a:t>
            </a:r>
            <a:r>
              <a:rPr lang="ru-RU" b="1" dirty="0"/>
              <a:t>( работа в парах) </a:t>
            </a:r>
            <a:endParaRPr lang="ru-RU" b="1" dirty="0" smtClean="0"/>
          </a:p>
          <a:p>
            <a:pPr marL="0" lvl="0" indent="0">
              <a:buNone/>
            </a:pPr>
            <a:endParaRPr lang="ru-RU" b="1" dirty="0"/>
          </a:p>
          <a:p>
            <a:pPr marL="0" lvl="0" indent="0">
              <a:buNone/>
            </a:pPr>
            <a:r>
              <a:rPr lang="ru-RU" b="1" dirty="0" smtClean="0"/>
              <a:t>2.Приём </a:t>
            </a:r>
            <a:r>
              <a:rPr lang="ru-RU" b="1" dirty="0"/>
              <a:t>«Незаконченные предложения» ( сочинение-миниатюра </a:t>
            </a:r>
            <a:r>
              <a:rPr lang="ru-RU" dirty="0" smtClean="0"/>
              <a:t>рабочий </a:t>
            </a:r>
            <a:r>
              <a:rPr lang="ru-RU" dirty="0"/>
              <a:t>лист 5 класс</a:t>
            </a:r>
            <a:r>
              <a:rPr lang="ru-RU" b="1" dirty="0"/>
              <a:t> задание 4 </a:t>
            </a:r>
            <a:endParaRPr lang="ru-RU" dirty="0"/>
          </a:p>
          <a:p>
            <a:pPr marL="0" lvl="0" indent="0" fontAlgn="base">
              <a:buNone/>
            </a:pPr>
            <a:r>
              <a:rPr lang="ru-RU" b="1" dirty="0" smtClean="0"/>
              <a:t>3.Цифровой  </a:t>
            </a:r>
            <a:r>
              <a:rPr lang="ru-RU" b="1" dirty="0"/>
              <a:t>диктант с проверкой по эталону </a:t>
            </a:r>
            <a:r>
              <a:rPr lang="ru-RU" dirty="0"/>
              <a:t>( </a:t>
            </a:r>
            <a:r>
              <a:rPr lang="ru-RU" b="1" dirty="0"/>
              <a:t>задание 5 </a:t>
            </a:r>
            <a:r>
              <a:rPr lang="ru-RU" dirty="0"/>
              <a:t>рабочий лист 7 класс)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5532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4321" y="558308"/>
            <a:ext cx="10777927" cy="1325563"/>
          </a:xfrm>
        </p:spPr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2779122"/>
              </p:ext>
            </p:extLst>
          </p:nvPr>
        </p:nvGraphicFramePr>
        <p:xfrm>
          <a:off x="5891213" y="3182938"/>
          <a:ext cx="407987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Объект упаковщика для оболочки" showAsIcon="1" r:id="rId3" imgW="407880" imgH="488520" progId="Package">
                  <p:embed/>
                </p:oleObj>
              </mc:Choice>
              <mc:Fallback>
                <p:oleObj name="Объект упаковщика для оболочки" showAsIcon="1" r:id="rId3" imgW="407880" imgH="48852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891213" y="3182938"/>
                        <a:ext cx="407987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0659259"/>
              </p:ext>
            </p:extLst>
          </p:nvPr>
        </p:nvGraphicFramePr>
        <p:xfrm>
          <a:off x="5891213" y="3182938"/>
          <a:ext cx="407987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" name="Объект упаковщика для оболочки" showAsIcon="1" r:id="rId5" imgW="407880" imgH="488520" progId="Package">
                  <p:embed/>
                </p:oleObj>
              </mc:Choice>
              <mc:Fallback>
                <p:oleObj name="Объект упаковщика для оболочки" showAsIcon="1" r:id="rId5" imgW="407880" imgH="48852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91213" y="3182938"/>
                        <a:ext cx="407987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4265173"/>
              </p:ext>
            </p:extLst>
          </p:nvPr>
        </p:nvGraphicFramePr>
        <p:xfrm>
          <a:off x="5891213" y="3182938"/>
          <a:ext cx="407987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Объект упаковщика для оболочки" showAsIcon="1" r:id="rId7" imgW="407880" imgH="488520" progId="Package">
                  <p:embed/>
                </p:oleObj>
              </mc:Choice>
              <mc:Fallback>
                <p:oleObj name="Объект упаковщика для оболочки" showAsIcon="1" r:id="rId7" imgW="407880" imgH="48852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91213" y="3182938"/>
                        <a:ext cx="407987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310" y="811369"/>
            <a:ext cx="10354614" cy="574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231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Цифровой диктант 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67059731"/>
              </p:ext>
            </p:extLst>
          </p:nvPr>
        </p:nvGraphicFramePr>
        <p:xfrm>
          <a:off x="623392" y="2348880"/>
          <a:ext cx="9872890" cy="1776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7289"/>
                <a:gridCol w="987289"/>
                <a:gridCol w="987289"/>
                <a:gridCol w="987289"/>
                <a:gridCol w="987289"/>
                <a:gridCol w="987289"/>
                <a:gridCol w="987289"/>
                <a:gridCol w="987289"/>
                <a:gridCol w="987289"/>
                <a:gridCol w="987289"/>
              </a:tblGrid>
              <a:tr h="12954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 marL="121920" marR="121920"/>
                </a:tc>
              </a:tr>
              <a:tr h="705611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7030A0"/>
                          </a:solidFill>
                        </a:rPr>
                        <a:t>+</a:t>
                      </a:r>
                      <a:endParaRPr lang="ru-RU" b="1" dirty="0">
                        <a:solidFill>
                          <a:srgbClr val="7030A0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ru-RU" b="1">
                        <a:solidFill>
                          <a:srgbClr val="7030A0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7030A0"/>
                          </a:solidFill>
                        </a:rPr>
                        <a:t>+</a:t>
                      </a:r>
                      <a:endParaRPr lang="ru-RU" b="1" dirty="0">
                        <a:solidFill>
                          <a:srgbClr val="7030A0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ru-RU" b="1">
                        <a:solidFill>
                          <a:srgbClr val="7030A0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7030A0"/>
                          </a:solidFill>
                        </a:rPr>
                        <a:t>+</a:t>
                      </a:r>
                      <a:endParaRPr lang="ru-RU" b="1" dirty="0">
                        <a:solidFill>
                          <a:srgbClr val="7030A0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rgbClr val="7030A0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7030A0"/>
                          </a:solidFill>
                        </a:rPr>
                        <a:t>+</a:t>
                      </a:r>
                      <a:endParaRPr lang="ru-RU" b="1" dirty="0">
                        <a:solidFill>
                          <a:srgbClr val="7030A0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ru-RU" b="1">
                        <a:solidFill>
                          <a:srgbClr val="7030A0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7030A0"/>
                          </a:solidFill>
                        </a:rPr>
                        <a:t>+</a:t>
                      </a:r>
                      <a:endParaRPr lang="ru-RU" b="1" dirty="0">
                        <a:solidFill>
                          <a:srgbClr val="7030A0"/>
                        </a:solidFill>
                      </a:endParaRPr>
                    </a:p>
                  </a:txBody>
                  <a:tcPr marL="121920" marR="121920"/>
                </a:tc>
              </a:tr>
              <a:tr h="705611">
                <a:tc>
                  <a:txBody>
                    <a:bodyPr/>
                    <a:lstStyle/>
                    <a:p>
                      <a:r>
                        <a:rPr lang="ru-RU" b="1" dirty="0" err="1" smtClean="0">
                          <a:solidFill>
                            <a:srgbClr val="FF0000"/>
                          </a:solidFill>
                        </a:rPr>
                        <a:t>нн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7030A0"/>
                          </a:solidFill>
                        </a:rPr>
                        <a:t>+</a:t>
                      </a:r>
                      <a:endParaRPr lang="ru-RU" b="1" dirty="0">
                        <a:solidFill>
                          <a:srgbClr val="7030A0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ru-RU" b="1">
                        <a:solidFill>
                          <a:srgbClr val="7030A0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7030A0"/>
                          </a:solidFill>
                        </a:rPr>
                        <a:t>+</a:t>
                      </a:r>
                      <a:endParaRPr lang="ru-RU" b="1" dirty="0">
                        <a:solidFill>
                          <a:srgbClr val="7030A0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ru-RU" b="1">
                        <a:solidFill>
                          <a:srgbClr val="7030A0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7030A0"/>
                          </a:solidFill>
                        </a:rPr>
                        <a:t>+</a:t>
                      </a:r>
                      <a:endParaRPr lang="ru-RU" b="1" dirty="0">
                        <a:solidFill>
                          <a:srgbClr val="7030A0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ru-RU" b="1">
                        <a:solidFill>
                          <a:srgbClr val="7030A0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7030A0"/>
                          </a:solidFill>
                        </a:rPr>
                        <a:t>+</a:t>
                      </a:r>
                      <a:endParaRPr lang="ru-RU" b="1" dirty="0">
                        <a:solidFill>
                          <a:srgbClr val="7030A0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rgbClr val="7030A0"/>
                        </a:solidFill>
                      </a:endParaRPr>
                    </a:p>
                  </a:txBody>
                  <a:tcPr marL="121920" marR="1219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7198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 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592428" y="1681163"/>
            <a:ext cx="5689957" cy="57264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1.Приём </a:t>
            </a:r>
            <a:r>
              <a:rPr lang="ru-RU" dirty="0">
                <a:solidFill>
                  <a:srgbClr val="FF0000"/>
                </a:solidFill>
              </a:rPr>
              <a:t>«Незаконченные предложения</a:t>
            </a:r>
          </a:p>
        </p:txBody>
      </p:sp>
      <p:sp>
        <p:nvSpPr>
          <p:cNvPr id="10" name="Объект 9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3100" b="1" dirty="0" smtClean="0"/>
              <a:t>Рабочий </a:t>
            </a:r>
            <a:r>
              <a:rPr lang="ru-RU" sz="3100" b="1" dirty="0"/>
              <a:t>лист </a:t>
            </a:r>
            <a:r>
              <a:rPr lang="ru-RU" sz="3100" b="1" dirty="0" smtClean="0"/>
              <a:t>5 </a:t>
            </a:r>
            <a:r>
              <a:rPr lang="ru-RU" sz="3100" b="1" dirty="0"/>
              <a:t>класс задание 5</a:t>
            </a:r>
            <a:endParaRPr lang="ru-RU" sz="3100" b="1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/>
              <a:t>Задача текста – рассуждения - </a:t>
            </a:r>
            <a:r>
              <a:rPr lang="ru-RU" dirty="0" smtClean="0"/>
              <a:t>_____________.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Сначала мы выдвигаем какой-либо </a:t>
            </a:r>
            <a:r>
              <a:rPr lang="ru-RU" dirty="0" smtClean="0"/>
              <a:t>_________.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Чтобы доказать его, приводим </a:t>
            </a:r>
            <a:r>
              <a:rPr lang="ru-RU" dirty="0" smtClean="0"/>
              <a:t>__________.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В конце текста делаем ______________.</a:t>
            </a:r>
          </a:p>
          <a:p>
            <a:pPr marL="0" indent="0">
              <a:buNone/>
            </a:pPr>
            <a:r>
              <a:rPr lang="ru-RU" dirty="0"/>
              <a:t>Такой тип текста мы будем использовать в следующих ситуациях: </a:t>
            </a:r>
            <a:r>
              <a:rPr lang="ru-RU" dirty="0" smtClean="0"/>
              <a:t>________________.</a:t>
            </a: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3"/>
          </p:nvPr>
        </p:nvSpPr>
        <p:spPr>
          <a:xfrm>
            <a:off x="6323527" y="1681163"/>
            <a:ext cx="5666704" cy="559761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1.Приём </a:t>
            </a:r>
            <a:r>
              <a:rPr lang="ru-RU" dirty="0">
                <a:solidFill>
                  <a:srgbClr val="FF0000"/>
                </a:solidFill>
              </a:rPr>
              <a:t>«Незаконченные предложения</a:t>
            </a:r>
          </a:p>
        </p:txBody>
      </p:sp>
      <p:sp>
        <p:nvSpPr>
          <p:cNvPr id="12" name="Объект 11"/>
          <p:cNvSpPr>
            <a:spLocks noGrp="1"/>
          </p:cNvSpPr>
          <p:nvPr>
            <p:ph sz="quarter" idx="4"/>
          </p:nvPr>
        </p:nvSpPr>
        <p:spPr>
          <a:xfrm>
            <a:off x="6297769" y="2505075"/>
            <a:ext cx="5342429" cy="3684588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Рабочий </a:t>
            </a:r>
            <a:r>
              <a:rPr lang="ru-RU" b="1" dirty="0"/>
              <a:t>лист </a:t>
            </a:r>
            <a:r>
              <a:rPr lang="ru-RU" b="1" dirty="0" smtClean="0"/>
              <a:t>7 </a:t>
            </a:r>
            <a:r>
              <a:rPr lang="ru-RU" b="1" dirty="0"/>
              <a:t>класс задание </a:t>
            </a:r>
            <a:r>
              <a:rPr lang="ru-RU" b="1" dirty="0" smtClean="0"/>
              <a:t>6</a:t>
            </a:r>
          </a:p>
          <a:p>
            <a:pPr marL="0" indent="0">
              <a:buNone/>
            </a:pPr>
            <a:r>
              <a:rPr lang="ru-RU" dirty="0"/>
              <a:t>- Сегодня я узнал…</a:t>
            </a:r>
          </a:p>
          <a:p>
            <a:pPr marL="0" indent="0">
              <a:buNone/>
            </a:pPr>
            <a:r>
              <a:rPr lang="ru-RU" dirty="0"/>
              <a:t>- Было трудно…</a:t>
            </a:r>
          </a:p>
          <a:p>
            <a:pPr marL="0" indent="0">
              <a:buNone/>
            </a:pPr>
            <a:r>
              <a:rPr lang="ru-RU" dirty="0"/>
              <a:t>- Я понял, что…</a:t>
            </a:r>
          </a:p>
          <a:p>
            <a:pPr marL="0" indent="0">
              <a:buNone/>
            </a:pPr>
            <a:r>
              <a:rPr lang="ru-RU" dirty="0"/>
              <a:t>- Я научился…</a:t>
            </a:r>
          </a:p>
          <a:p>
            <a:pPr marL="0" indent="0">
              <a:buNone/>
            </a:pPr>
            <a:r>
              <a:rPr lang="ru-RU" dirty="0"/>
              <a:t>-Дома мне нужно....</a:t>
            </a:r>
          </a:p>
          <a:p>
            <a:endParaRPr lang="ru-RU" dirty="0"/>
          </a:p>
          <a:p>
            <a:pPr marL="0" indent="0">
              <a:buNone/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024570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/>
              <a:t>Синквейн</a:t>
            </a:r>
            <a:r>
              <a:rPr lang="ru-RU" dirty="0"/>
              <a:t> </a:t>
            </a:r>
          </a:p>
        </p:txBody>
      </p:sp>
      <p:pic>
        <p:nvPicPr>
          <p:cNvPr id="3074" name="Picture 2" descr="C:\Users\Ольга\Desktop\scale_120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2" y="283335"/>
            <a:ext cx="10586434" cy="6310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9058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Урок 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( с использованием приемов активизации мыслительной деятельности)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1741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4321" y="365125"/>
            <a:ext cx="10777927" cy="2906109"/>
          </a:xfrm>
        </p:spPr>
        <p:txBody>
          <a:bodyPr>
            <a:normAutofit fontScale="90000"/>
          </a:bodyPr>
          <a:lstStyle/>
          <a:p>
            <a:pPr marL="0" indent="0"/>
            <a:r>
              <a:rPr lang="ru-RU" b="1" dirty="0"/>
              <a:t>Урок 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( с использованием приемов активизации мыслительной деятельности)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ru-RU" dirty="0" smtClean="0"/>
          </a:p>
          <a:p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Развивающий</a:t>
            </a:r>
            <a:r>
              <a:rPr lang="ru-RU" sz="3600" b="1" dirty="0">
                <a:solidFill>
                  <a:srgbClr val="7030A0"/>
                </a:solidFill>
                <a:latin typeface="Arial Black" panose="020B0A04020102020204" pitchFamily="34" charset="0"/>
              </a:rPr>
              <a:t>,  воспитывающий</a:t>
            </a:r>
          </a:p>
          <a:p>
            <a:pPr marL="0" indent="0" algn="ctr">
              <a:buNone/>
            </a:pPr>
            <a:r>
              <a:rPr lang="ru-RU" sz="3600" b="1" dirty="0">
                <a:solidFill>
                  <a:srgbClr val="7030A0"/>
                </a:solidFill>
                <a:latin typeface="Arial Black" panose="020B0A04020102020204" pitchFamily="34" charset="0"/>
              </a:rPr>
              <a:t>Организует, стимулирует, обучает</a:t>
            </a:r>
          </a:p>
          <a:p>
            <a:pPr marL="0" indent="0" algn="ctr">
              <a:buNone/>
            </a:pPr>
            <a:r>
              <a:rPr lang="ru-RU" sz="3600" b="1" dirty="0">
                <a:solidFill>
                  <a:srgbClr val="7030A0"/>
                </a:solidFill>
                <a:latin typeface="Arial Black" panose="020B0A04020102020204" pitchFamily="34" charset="0"/>
              </a:rPr>
              <a:t>Ф</a:t>
            </a:r>
            <a:r>
              <a:rPr lang="ru-RU" sz="36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ормирует  </a:t>
            </a:r>
            <a:r>
              <a:rPr lang="ru-RU" sz="3600" b="1" dirty="0">
                <a:solidFill>
                  <a:srgbClr val="7030A0"/>
                </a:solidFill>
                <a:latin typeface="Arial Black" panose="020B0A04020102020204" pitchFamily="34" charset="0"/>
              </a:rPr>
              <a:t>учебно-познавательную </a:t>
            </a:r>
            <a:r>
              <a:rPr lang="ru-RU" sz="36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компетентность</a:t>
            </a:r>
            <a:endParaRPr lang="ru-RU" sz="3600" b="1" dirty="0">
              <a:solidFill>
                <a:srgbClr val="7030A0"/>
              </a:solidFill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Открытие </a:t>
            </a:r>
            <a:endParaRPr lang="ru-RU" sz="3600" b="1" dirty="0">
              <a:solidFill>
                <a:srgbClr val="7030A0"/>
              </a:solidFill>
              <a:latin typeface="Arial Black" panose="020B0A040201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6297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Технология развития критического мышления через чтение и письмо (РКМЧП)</a:t>
            </a:r>
            <a:endParaRPr lang="ru-RU" sz="3600" dirty="0"/>
          </a:p>
        </p:txBody>
      </p:sp>
      <p:pic>
        <p:nvPicPr>
          <p:cNvPr id="1027" name="Picture 3" descr="C:\Users\Ольга\Desktop\20241109_1552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596941" y="2418270"/>
            <a:ext cx="4912828" cy="3656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Ольга\Desktop\20241109_155225.jpg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906699" y="2445262"/>
            <a:ext cx="4830222" cy="3685236"/>
          </a:xfrm>
          <a:prstGeom prst="rect">
            <a:avLst/>
          </a:prstGeom>
          <a:noFill/>
          <a:extLst/>
        </p:spPr>
      </p:pic>
    </p:spTree>
    <p:extLst>
      <p:ext uri="{BB962C8B-B14F-4D97-AF65-F5344CB8AC3E}">
        <p14:creationId xmlns:p14="http://schemas.microsoft.com/office/powerpoint/2010/main" val="285490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Консультация – практикум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3397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800" b="1" dirty="0"/>
              <a:t>Каким же образом активизировать учащихся на уроке, какие приемы и методы обучения необходимо применять,  чтобы повысить познавательную, мыслительную деятельность  учащихся?  </a:t>
            </a:r>
            <a:endParaRPr lang="ru-RU" sz="4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5049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9B5764EB-7EC6-42DD-9A00-0E7DDA2FA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8484" y="270683"/>
            <a:ext cx="9413719" cy="165365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Составляющие активности:</a:t>
            </a:r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832B9D0F-604C-400C-9D21-B8203B55B3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019917470"/>
              </p:ext>
            </p:extLst>
          </p:nvPr>
        </p:nvGraphicFramePr>
        <p:xfrm>
          <a:off x="2511188" y="1978925"/>
          <a:ext cx="7648812" cy="41594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8140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Проблемно - диалогический урок </a:t>
            </a:r>
            <a:endParaRPr lang="ru-RU" sz="3600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45996991"/>
              </p:ext>
            </p:extLst>
          </p:nvPr>
        </p:nvGraphicFramePr>
        <p:xfrm>
          <a:off x="982639" y="1583140"/>
          <a:ext cx="10829949" cy="4525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64986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Проблемно - диалогический урок </a:t>
            </a:r>
            <a:endParaRPr lang="ru-RU" sz="3600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6261849"/>
              </p:ext>
            </p:extLst>
          </p:nvPr>
        </p:nvGraphicFramePr>
        <p:xfrm>
          <a:off x="982639" y="1583140"/>
          <a:ext cx="10829949" cy="4525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14560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91" y="214999"/>
            <a:ext cx="10777927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1 этап Мобилизация 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1.Верные-неверные утверждения</a:t>
            </a:r>
            <a:br>
              <a:rPr lang="ru-RU" dirty="0" smtClean="0"/>
            </a:br>
            <a:r>
              <a:rPr lang="ru-RU" dirty="0" smtClean="0"/>
              <a:t>(рабочий лист 7 класс задание 1)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4553" y="2768957"/>
            <a:ext cx="10807696" cy="3408005"/>
          </a:xfrm>
        </p:spPr>
        <p:txBody>
          <a:bodyPr/>
          <a:lstStyle/>
          <a:p>
            <a:r>
              <a:rPr lang="ru-RU" dirty="0"/>
              <a:t>1. В кратких причастиях  пишется одна буква Н.</a:t>
            </a:r>
          </a:p>
          <a:p>
            <a:r>
              <a:rPr lang="ru-RU" dirty="0"/>
              <a:t>2. В кратких причастиях пишется столько же Н, сколько в полной форме </a:t>
            </a:r>
          </a:p>
          <a:p>
            <a:r>
              <a:rPr lang="ru-RU" dirty="0"/>
              <a:t>3.  В кратких прилагательных пишется две  буквы Н.</a:t>
            </a:r>
          </a:p>
          <a:p>
            <a:r>
              <a:rPr lang="ru-RU" dirty="0"/>
              <a:t>4. В кратких прилагательных пишется одна  буква Н.</a:t>
            </a:r>
          </a:p>
          <a:p>
            <a:r>
              <a:rPr lang="ru-RU" dirty="0"/>
              <a:t>5. В кратких прилагательных пишется столько же Н, сколько в полной форме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9359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2. Корректор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/>
              <a:t>Дорогой </a:t>
            </a:r>
            <a:r>
              <a:rPr lang="ru-RU" sz="5400" dirty="0" err="1"/>
              <a:t>Иля</a:t>
            </a:r>
            <a:r>
              <a:rPr lang="ru-RU" sz="5400" dirty="0"/>
              <a:t>, спешу напомнит тебе, что </a:t>
            </a:r>
            <a:r>
              <a:rPr lang="ru-RU" sz="5400" dirty="0" err="1"/>
              <a:t>песа</a:t>
            </a:r>
            <a:r>
              <a:rPr lang="ru-RU" sz="5400" dirty="0"/>
              <a:t> состоится в два часа. Придёт вся моя семя. Жду. </a:t>
            </a:r>
            <a:r>
              <a:rPr lang="ru-RU" sz="5400" dirty="0" err="1"/>
              <a:t>Санка</a:t>
            </a:r>
            <a:r>
              <a:rPr lang="ru-RU" sz="5400" dirty="0"/>
              <a:t>.</a:t>
            </a:r>
          </a:p>
          <a:p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007401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Лингвистическая разминка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800" dirty="0" smtClean="0"/>
              <a:t>ЕТКТС</a:t>
            </a:r>
          </a:p>
          <a:p>
            <a:pPr marL="0" indent="0" algn="ctr">
              <a:buNone/>
            </a:pPr>
            <a:r>
              <a:rPr lang="ru-RU" sz="8800" dirty="0" smtClean="0"/>
              <a:t> ИГНАК</a:t>
            </a:r>
          </a:p>
          <a:p>
            <a:pPr marL="0" indent="0" algn="ctr">
              <a:buNone/>
            </a:pPr>
            <a:r>
              <a:rPr lang="ru-RU" sz="8800" dirty="0" smtClean="0"/>
              <a:t> </a:t>
            </a:r>
            <a:r>
              <a:rPr lang="ru-RU" sz="8800" dirty="0"/>
              <a:t>ВОСОЛ </a:t>
            </a:r>
          </a:p>
        </p:txBody>
      </p:sp>
    </p:spTree>
    <p:extLst>
      <p:ext uri="{BB962C8B-B14F-4D97-AF65-F5344CB8AC3E}">
        <p14:creationId xmlns:p14="http://schemas.microsoft.com/office/powerpoint/2010/main" val="1246496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деловые 1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Презентация4" id="{5CBD8E3F-8091-4E8D-B785-4F5A5C80761C}" vid="{CCE852B4-33F2-4876-8AEF-9640D01834E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деловые 1</Template>
  <TotalTime>304</TotalTime>
  <Words>540</Words>
  <Application>Microsoft Office PowerPoint</Application>
  <PresentationFormat>Произвольный</PresentationFormat>
  <Paragraphs>159</Paragraphs>
  <Slides>26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деловые 1</vt:lpstr>
      <vt:lpstr>Объект упаковщика для оболочки</vt:lpstr>
      <vt:lpstr>  Приемы активизации мыслительной деятельности учащихся на разных этапах урока русского  языка. </vt:lpstr>
      <vt:lpstr>Презентация PowerPoint</vt:lpstr>
      <vt:lpstr>Презентация PowerPoint</vt:lpstr>
      <vt:lpstr>Составляющие активности:</vt:lpstr>
      <vt:lpstr>Проблемно - диалогический урок </vt:lpstr>
      <vt:lpstr>Проблемно - диалогический урок </vt:lpstr>
      <vt:lpstr>  1 этап Мобилизация   1.Верные-неверные утверждения (рабочий лист 7 класс задание 1)</vt:lpstr>
      <vt:lpstr>2. Корректор </vt:lpstr>
      <vt:lpstr>Лингвистическая разминка </vt:lpstr>
      <vt:lpstr>Лингвистическая разминка </vt:lpstr>
      <vt:lpstr>1Приём « Знаю- хочу узнать-узнал» ( рабочий лист 7 класс задание 3 )</vt:lpstr>
      <vt:lpstr>2 Дифференцированные задания  ( рабочий лист 7 класс задание 2)</vt:lpstr>
      <vt:lpstr>   Этап осознания недостаточности имеющихся знаний   Задание с затруднением              (рабочий лист 7 класс задание 4 )</vt:lpstr>
      <vt:lpstr>1.Работа с учебным текстом </vt:lpstr>
      <vt:lpstr>2.Составление алгоритма </vt:lpstr>
      <vt:lpstr> Алгоритм ( проверка по эталону) </vt:lpstr>
      <vt:lpstr> 3.Схема текста – рассуждения </vt:lpstr>
      <vt:lpstr> Схема текста – рассуждения </vt:lpstr>
      <vt:lpstr>Самопроверка, взаимопроверка, взаимоконтроль ( приемы)</vt:lpstr>
      <vt:lpstr>Цифровой диктант </vt:lpstr>
      <vt:lpstr>Рефлексия </vt:lpstr>
      <vt:lpstr>Синквейн </vt:lpstr>
      <vt:lpstr>   Урок  ( с использованием приемов активизации мыслительной деятельности) </vt:lpstr>
      <vt:lpstr>Урок  ( с использованием приемов активизации мыслительной деятельности) </vt:lpstr>
      <vt:lpstr>Технология развития критического мышления через чтение и письмо (РКМЧП)</vt:lpstr>
      <vt:lpstr>Консультация – практикум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Деловой</dc:title>
  <dc:creator>Эрика</dc:creator>
  <cp:lastModifiedBy>Ольга</cp:lastModifiedBy>
  <cp:revision>25</cp:revision>
  <dcterms:created xsi:type="dcterms:W3CDTF">2021-09-13T17:52:48Z</dcterms:created>
  <dcterms:modified xsi:type="dcterms:W3CDTF">2024-11-13T15:08:33Z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105705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S9.1.0</vt:lpwstr>
  </property>
</Properties>
</file>