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64" r:id="rId3"/>
    <p:sldId id="259" r:id="rId4"/>
    <p:sldId id="261" r:id="rId5"/>
    <p:sldId id="265" r:id="rId6"/>
    <p:sldId id="268" r:id="rId7"/>
    <p:sldId id="267" r:id="rId8"/>
    <p:sldId id="266" r:id="rId9"/>
    <p:sldId id="269" r:id="rId10"/>
    <p:sldId id="272" r:id="rId11"/>
    <p:sldId id="270" r:id="rId12"/>
    <p:sldId id="271" r:id="rId13"/>
    <p:sldId id="273" r:id="rId14"/>
    <p:sldId id="274" r:id="rId15"/>
    <p:sldId id="275" r:id="rId16"/>
    <p:sldId id="276" r:id="rId17"/>
  </p:sldIdLst>
  <p:sldSz cx="12192000" cy="6858000"/>
  <p:notesSz cx="6858000" cy="9144000"/>
  <p:photoAlbum layout="1pic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B30E-0EC9-47FA-81A3-0B0D25F3ED3A}" type="datetimeFigureOut">
              <a:rPr lang="ru-RU" smtClean="0"/>
              <a:t>18.11.2020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239E-466D-4CF5-B43A-FE9D6F792FC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0631841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B30E-0EC9-47FA-81A3-0B0D25F3ED3A}" type="datetimeFigureOut">
              <a:rPr lang="ru-RU" smtClean="0"/>
              <a:t>18.11.2020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239E-466D-4CF5-B43A-FE9D6F792FC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32856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B30E-0EC9-47FA-81A3-0B0D25F3ED3A}" type="datetimeFigureOut">
              <a:rPr lang="ru-RU" smtClean="0"/>
              <a:t>18.11.2020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239E-466D-4CF5-B43A-FE9D6F792FC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971927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B30E-0EC9-47FA-81A3-0B0D25F3ED3A}" type="datetimeFigureOut">
              <a:rPr lang="ru-RU" smtClean="0"/>
              <a:t>18.11.2020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239E-466D-4CF5-B43A-FE9D6F792FC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7855378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B30E-0EC9-47FA-81A3-0B0D25F3ED3A}" type="datetimeFigureOut">
              <a:rPr lang="ru-RU" smtClean="0"/>
              <a:t>18.11.2020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239E-466D-4CF5-B43A-FE9D6F792FC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72365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B30E-0EC9-47FA-81A3-0B0D25F3ED3A}" type="datetimeFigureOut">
              <a:rPr lang="ru-RU" smtClean="0"/>
              <a:t>18.11.2020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239E-466D-4CF5-B43A-FE9D6F792FC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318458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B30E-0EC9-47FA-81A3-0B0D25F3ED3A}" type="datetimeFigureOut">
              <a:rPr lang="ru-RU" smtClean="0"/>
              <a:t>18.11.2020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239E-466D-4CF5-B43A-FE9D6F792FC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93443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B30E-0EC9-47FA-81A3-0B0D25F3ED3A}" type="datetimeFigureOut">
              <a:rPr lang="ru-RU" smtClean="0"/>
              <a:t>18.11.2020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239E-466D-4CF5-B43A-FE9D6F792FC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6915000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B30E-0EC9-47FA-81A3-0B0D25F3ED3A}" type="datetimeFigureOut">
              <a:rPr lang="ru-RU" smtClean="0"/>
              <a:t>18.11.2020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239E-466D-4CF5-B43A-FE9D6F792FC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560619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B30E-0EC9-47FA-81A3-0B0D25F3ED3A}" type="datetimeFigureOut">
              <a:rPr lang="ru-RU" smtClean="0"/>
              <a:t>18.11.2020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239E-466D-4CF5-B43A-FE9D6F792FC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4187802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B30E-0EC9-47FA-81A3-0B0D25F3ED3A}" type="datetimeFigureOut">
              <a:rPr lang="ru-RU" smtClean="0"/>
              <a:t>18.11.2020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4239E-466D-4CF5-B43A-FE9D6F792FC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810368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EB30E-0EC9-47FA-81A3-0B0D25F3ED3A}" type="datetimeFigureOut">
              <a:rPr lang="ru-RU" smtClean="0"/>
              <a:t>18.11.2020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4239E-466D-4CF5-B43A-FE9D6F792FC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0718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9000">
              <a:srgbClr val="FF0000"/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615" y="2863471"/>
            <a:ext cx="7101385" cy="39945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5553">
            <a:off x="1022055" y="656968"/>
            <a:ext cx="6067425" cy="38385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2668">
            <a:off x="8381475" y="315995"/>
            <a:ext cx="3379478" cy="3300168"/>
          </a:xfrm>
          <a:prstGeom prst="rect">
            <a:avLst/>
          </a:prstGeom>
        </p:spPr>
      </p:pic>
      <p:sp>
        <p:nvSpPr>
          <p:cNvPr id="8" name="Сердце 7"/>
          <p:cNvSpPr/>
          <p:nvPr/>
        </p:nvSpPr>
        <p:spPr>
          <a:xfrm rot="799818">
            <a:off x="-224213" y="3926015"/>
            <a:ext cx="5770430" cy="2954740"/>
          </a:xfrm>
          <a:prstGeom prst="heart">
            <a:avLst/>
          </a:prstGeom>
          <a:solidFill>
            <a:srgbClr val="FF0000">
              <a:alpha val="9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 rot="1155778">
            <a:off x="325120" y="4497111"/>
            <a:ext cx="5100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Дорога дружбы и добра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4421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5102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9656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3984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5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485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7" y="0"/>
            <a:ext cx="12108873" cy="67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531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693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0534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1427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4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3078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5422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9370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3170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9517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8897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0452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7" y="0"/>
            <a:ext cx="12108873" cy="676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174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</Words>
  <Application>Microsoft Office PowerPoint</Application>
  <PresentationFormat>Широкоэкранный</PresentationFormat>
  <Paragraphs>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Сад7</dc:creator>
  <cp:lastModifiedBy>Сад7</cp:lastModifiedBy>
  <cp:revision>7</cp:revision>
  <dcterms:created xsi:type="dcterms:W3CDTF">2020-11-14T15:57:53Z</dcterms:created>
  <dcterms:modified xsi:type="dcterms:W3CDTF">2020-11-18T11:55:14Z</dcterms:modified>
</cp:coreProperties>
</file>