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9" r:id="rId3"/>
    <p:sldId id="275" r:id="rId4"/>
    <p:sldId id="261" r:id="rId5"/>
    <p:sldId id="274" r:id="rId6"/>
    <p:sldId id="276" r:id="rId7"/>
    <p:sldId id="263" r:id="rId8"/>
    <p:sldId id="273" r:id="rId9"/>
    <p:sldId id="277" r:id="rId10"/>
    <p:sldId id="269" r:id="rId11"/>
    <p:sldId id="270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108" d="100"/>
          <a:sy n="108" d="100"/>
        </p:scale>
        <p:origin x="172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35071"/>
            <a:ext cx="7772400" cy="1470025"/>
          </a:xfr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3600" b="0" i="0" kern="12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0846"/>
            <a:ext cx="6400800" cy="1752600"/>
          </a:xfrm>
        </p:spPr>
        <p:txBody>
          <a:bodyPr/>
          <a:lstStyle>
            <a:lvl1pPr marL="0" indent="0" algn="ctr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221F-4F0C-4847-81B7-D3ABAE3EE078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3600" b="0" i="0" kern="1200" dirty="0" smtClean="0">
          <a:solidFill>
            <a:schemeClr val="accent5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2%D0%BE%D0%BB%D1%88%D0%B5%D0%B1%D0%BD%D0%B8%D1%86%D0%B0%20%D0%B7%D0%B8%D0%BC%D0%B0&amp;img_url=www.proza.ru/pics/2008/12/12/586.jpg&amp;pos=15&amp;rpt=simage" TargetMode="External"/><Relationship Id="rId7" Type="http://schemas.openxmlformats.org/officeDocument/2006/relationships/hyperlink" Target="http://images.yandex.ru/yandsearch?text=%D0%BA%D0%B8%D0%B1%D0%B8%D1%82%D0%BA%D0%B0&amp;img_url=img1.liveinternet.ru/images/foto/c/0/apps/3/776/3776331_view.pic.jpg&amp;pos=0&amp;rpt=simage" TargetMode="External"/><Relationship Id="rId2" Type="http://schemas.openxmlformats.org/officeDocument/2006/relationships/hyperlink" Target="http://images.yandex.ru/yandsearch?text=%D0%B7%D0%B8%D0%BC%D0%B0%20%D0%BA%D1%80%D0%B5%D1%81%D1%82%D1%8C%D1%8F%D0%BD%D0%B8%D0%BD%20%D1%82%D0%BE%D1%80%D0%B6%D0%B5%D1%81%D1%82%D0%B2%D1%83%D1%8F&amp;img_url=img0.liveinternet.ru/images/attach/c/0/44/969/44969196_satarov_8_1241.jpg&amp;pos=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D0%BA%D0%B8%D0%B1%D0%B8%D1%82%D0%BA%D0%B0&amp;img_url=www.unclepasha.com/photos_08/gypsies.JPG&amp;pos=26&amp;rpt=simage" TargetMode="External"/><Relationship Id="rId5" Type="http://schemas.openxmlformats.org/officeDocument/2006/relationships/hyperlink" Target="http://images.yandex.ru/yandsearch?text=%D1%82%D1%83%D0%BB%D1%83%D0%BF&amp;img_url=cossackweb.narod.ru/pics/mkost08.gif&amp;pos=22&amp;rpt=simage" TargetMode="External"/><Relationship Id="rId4" Type="http://schemas.openxmlformats.org/officeDocument/2006/relationships/hyperlink" Target="http://images.yandex.ru/yandsearch?text=%D0%BA%D1%83%D1%88%D0%B0%D0%BA&amp;img_url=www.marketus.ru/goods_images/AG00088_159-0.jpg&amp;pos=24&amp;rpt=simage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7%D0%B8%D0%BC%D0%B0%20%D0%BA%D0%B0%D1%80%D1%82%D0%B8%D0%BD%D0%BA%D0%B8&amp;img_url=img-fotki.yandex.ru/get/37/102699435.59e/0_7cf85_3c42290e_orig.jpg&amp;pos=7&amp;rpt=simage" TargetMode="External"/><Relationship Id="rId2" Type="http://schemas.openxmlformats.org/officeDocument/2006/relationships/hyperlink" Target="http://images.yandex.ru/yandsearch?text=%D0%B7%D0%B8%D0%BC%D0%B0%20%D0%BA%D0%B0%D1%80%D1%82%D0%B8%D0%BD%D0%BA%D0%B8&amp;img_url=www.lofile.com/torrent_image/219000/216213_original.jpg&amp;pos=2&amp;rpt=simage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images.yandex.ru/yandsearch?p=2&amp;text=%D0%B7%D0%B8%D0%BC%D0%B0&amp;img_url=www.e-desktop.ru/wallpaper/1310148261_1024x600widescreen.jpg&amp;pos=63&amp;rpt=simag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E:\&#1064;&#1082;&#1086;&#1083;&#1100;&#1085;&#1086;&#1077;\1-4%20&#1082;&#1083;%202019-2023\&#1084;&#1086;&#1080;%20&#1087;&#1088;&#1077;&#1079;&#1077;&#1085;&#1090;&#1072;&#1094;&#1080;&#1080;\2%20&#1082;&#1083;&#1072;&#1089;&#1089;\&#1051;&#1080;&#1090;&#1077;&#1088;&#1072;&#1090;&#1091;&#1088;&#1072;\&#1091;&#1088;%2030\02%20-%20&#1040;.&#1057;.%20&#1055;&#1091;&#1096;&#1082;&#1080;&#1085;.%20%20&#1042;&#1086;&#1090;%20&#1089;&#1077;&#1074;&#1077;&#1088;,%20&#1090;&#1091;&#1095;&#1080;%20&#1085;&#1072;&#1075;&#1086;&#1085;&#1103;&#1103;&#8230;%20.mp3" TargetMode="External"/><Relationship Id="rId1" Type="http://schemas.microsoft.com/office/2007/relationships/media" Target="file:///E:\&#1064;&#1082;&#1086;&#1083;&#1100;&#1085;&#1086;&#1077;\1-4%20&#1082;&#1083;%202019-2023\&#1084;&#1086;&#1080;%20&#1087;&#1088;&#1077;&#1079;&#1077;&#1085;&#1090;&#1072;&#1094;&#1080;&#1080;\2%20&#1082;&#1083;&#1072;&#1089;&#1089;\&#1051;&#1080;&#1090;&#1077;&#1088;&#1072;&#1090;&#1091;&#1088;&#1072;\&#1091;&#1088;%2030\02%20-%20&#1040;.&#1057;.%20&#1055;&#1091;&#1096;&#1082;&#1080;&#1085;.%20%20&#1042;&#1086;&#1090;%20&#1089;&#1077;&#1074;&#1077;&#1088;,%20&#1090;&#1091;&#1095;&#1080;%20&#1085;&#1072;&#1075;&#1086;&#1085;&#1103;&#1103;&#8230;%20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E:\&#1064;&#1082;&#1086;&#1083;&#1100;&#1085;&#1086;&#1077;\1-4%20&#1082;&#1083;%202019-2023\&#1084;&#1086;&#1080;%20&#1087;&#1088;&#1077;&#1079;&#1077;&#1085;&#1090;&#1072;&#1094;&#1080;&#1080;\2%20&#1082;&#1083;&#1072;&#1089;&#1089;\&#1051;&#1080;&#1090;&#1077;&#1088;&#1072;&#1090;&#1091;&#1088;&#1072;\&#1091;&#1088;%2030\03%20-%20&#1040;.&#1057;.%20&#1055;&#1091;&#1096;&#1082;&#1080;&#1085;.%20%20&#1047;&#1080;&#1084;&#1072;!..%20&#1050;&#1088;&#1077;&#1089;&#1090;&#1100;&#1103;&#1085;&#1080;&#1085;,%20&#1090;&#1086;&#1088;&#1078;&#1077;&#1089;&#1090;&#1074;&#1091;&#1103;&#8230;%20.mp3" TargetMode="External"/><Relationship Id="rId1" Type="http://schemas.microsoft.com/office/2007/relationships/media" Target="file:///E:\&#1064;&#1082;&#1086;&#1083;&#1100;&#1085;&#1086;&#1077;\1-4%20&#1082;&#1083;%202019-2023\&#1084;&#1086;&#1080;%20&#1087;&#1088;&#1077;&#1079;&#1077;&#1085;&#1090;&#1072;&#1094;&#1080;&#1080;\2%20&#1082;&#1083;&#1072;&#1089;&#1089;\&#1051;&#1080;&#1090;&#1077;&#1088;&#1072;&#1090;&#1091;&#1088;&#1072;\&#1091;&#1088;%2030\03%20-%20&#1040;.&#1057;.%20&#1055;&#1091;&#1096;&#1082;&#1080;&#1085;.%20%20&#1047;&#1080;&#1084;&#1072;!..%20&#1050;&#1088;&#1077;&#1089;&#1090;&#1100;&#1103;&#1085;&#1080;&#1085;,%20&#1090;&#1086;&#1088;&#1078;&#1077;&#1089;&#1090;&#1074;&#1091;&#1103;&#8230;%20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7158" y="357166"/>
            <a:ext cx="850109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Презентация </a:t>
            </a:r>
          </a:p>
          <a:p>
            <a:pPr algn="ctr">
              <a:buNone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 уроку литературы </a:t>
            </a:r>
          </a:p>
          <a:p>
            <a:pPr algn="ctr">
              <a:buNone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во 2 классе </a:t>
            </a:r>
          </a:p>
          <a:p>
            <a:pPr algn="ctr">
              <a:buNone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 учебнику Л. Ф. Климановой </a:t>
            </a:r>
          </a:p>
          <a:p>
            <a:pPr algn="ctr">
              <a:buNone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урок 30</a:t>
            </a:r>
          </a:p>
          <a:p>
            <a:pPr algn="ctr">
              <a:buNone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А. С. Пушкин Стихи.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4643446"/>
            <a:ext cx="5214974" cy="1791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Презентацию составила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учитель начальных классов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МБОУ «</a:t>
            </a:r>
            <a:r>
              <a:rPr lang="ru-RU" sz="24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Нижнесортымская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СОШ»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О. Л. Лещенко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1785926"/>
            <a:ext cx="9144000" cy="2092881"/>
          </a:xfrm>
          <a:prstGeom prst="rect">
            <a:avLst/>
          </a:prstGeom>
          <a:noFill/>
        </p:spPr>
        <p:txBody>
          <a:bodyPr wrap="square" lIns="91440" tIns="45720" rIns="91440" bIns="45720" anchor="t" anchorCtr="0">
            <a:spAutoFit/>
            <a:scene3d>
              <a:camera prst="isometricOffAxis1Right"/>
              <a:lightRig rig="sunset" dir="tl">
                <a:rot lat="0" lon="0" rev="1200000"/>
              </a:lightRig>
            </a:scene3d>
            <a:sp3d extrusionH="25400" contourW="8890" prstMaterial="dkEdge">
              <a:bevelT w="38100" h="31750" prst="angle"/>
              <a:bevelB w="57150" h="38100" prst="artDeco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000" b="1" cap="none" spc="0" dirty="0">
                <a:ln w="38100">
                  <a:solidFill>
                    <a:schemeClr val="accent4">
                      <a:lumMod val="75000"/>
                    </a:schemeClr>
                  </a:solidFill>
                  <a:round/>
                </a:ln>
                <a:blipFill>
                  <a:blip r:embed="rId2"/>
                  <a:tile tx="0" ty="0" sx="100000" sy="100000" flip="none" algn="tl"/>
                </a:blip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Молодцы!</a:t>
            </a:r>
            <a:endParaRPr lang="ru-RU" sz="13000" b="1" cap="none" spc="0" dirty="0">
              <a:ln w="11430"/>
              <a:blipFill>
                <a:blip r:embed="rId3"/>
                <a:tile tx="0" ty="0" sx="100000" sy="100000" flip="none" algn="tl"/>
              </a:blip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71472" y="500042"/>
            <a:ext cx="8215338" cy="6143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При составлении презентации использовались: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1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С. В. </a:t>
            </a:r>
            <a:r>
              <a:rPr kumimoji="0" lang="ru-RU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Кутявина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Поурочные разработки к учебнику Л Ф Климановой, М. ,</a:t>
            </a:r>
            <a:r>
              <a:rPr kumimoji="0" lang="ru-RU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Вако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,2012г;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hlinkClick r:id="rId2"/>
              </a:rPr>
              <a:t>http://images.yandex.ru/yandsearch?text=%D0%B7%D0%B8%D0%BC%D0%B0%20%D0%BA%D1%80%D0%B5%D1%81%D1%82%D1%8C%D1%8F%D0%BD%D0%B8%D0%BD%20%D1%82%D0%BE%D1%80%D0%B6%D0%B5%D1%81%D1%82%D0%B2%D1%83%D1%8F&amp;img_url=img0.liveinternet.ru/images/attach/c/0/44/969/44969196_satarov_8_1241.jpg&amp;pos=1&amp;rpt=simage</a:t>
            </a:r>
            <a:endParaRPr lang="ru-RU" sz="1600" dirty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hlinkClick r:id="rId3"/>
              </a:rPr>
              <a:t>http://images.yandex.ru/yandsearch?text=%D0%B2%D0%BE%D0%BB%D1%88%D0%B5%D0%B1%D0%BD%D0%B8%D1%86%D0%B0%20%D0%B7%D0%B8%D0%BC%D0%B0&amp;img_url=www.proza.ru/pics/2008/12/12/586.jpg&amp;pos=15&amp;rpt=simage</a:t>
            </a:r>
            <a:endParaRPr lang="ru-RU" sz="1600" dirty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hlinkClick r:id="rId4"/>
              </a:rPr>
              <a:t>http://images.yandex.ru/yandsearch?text=%D0%BA%D1%83%D1%88%D0%B0%D0%BA&amp;img_url=www.marketus.ru/goods_images/AG00088_159-0.jpg&amp;pos=24&amp;rpt=simage</a:t>
            </a:r>
            <a:endParaRPr lang="ru-RU" sz="1600" dirty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hlinkClick r:id="rId5"/>
              </a:rPr>
              <a:t>http://images.yandex.ru/yandsearch?text=%D1%82%D1%83%D0%BB%D1%83%D0%BF&amp;img_url=cossackweb.narod.ru/pics/mkost08.gif&amp;pos=22&amp;rpt=simage</a:t>
            </a:r>
            <a:endParaRPr lang="ru-RU" sz="1600" dirty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hlinkClick r:id="rId6"/>
              </a:rPr>
              <a:t>http://images.yandex.ru/yandsearch?text=%D0%BA%D0%B8%D0%B1%D0%B8%D1%82%D0%BA%D0%B0&amp;img_url=www.unclepasha.com/photos_08/gypsies.JPG&amp;pos=26&amp;rpt=simage</a:t>
            </a:r>
            <a:endParaRPr lang="ru-RU" sz="1600" dirty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hlinkClick r:id="rId7"/>
              </a:rPr>
              <a:t>http://images.yandex.ru/yandsearch?text=%D0%BA%D0%B8%D0%B1%D0%B8%D1%82%D0%BA%D0%B0&amp;img_url=img1.liveinternet.ru/images/foto/c/0/apps/3/776/3776331_view.pic.jpg&amp;pos=0&amp;rpt=simage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500034" y="285728"/>
            <a:ext cx="8215338" cy="6143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При составлении презентации использовались: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1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hlinkClick r:id="rId2"/>
              </a:rPr>
              <a:t>http://images.yandex.ru/yandsearch?text=%D0%B7%D0%B8%D0%BC%D0%B0%20%D0%BA%D0%B0%D1%80%D1%82%D0%B8%D0%BD%D0%BA%D0%B8&amp;img_url=www.lofile.com/torrent_image/219000/216213_original.jpg&amp;pos=2&amp;rpt=simage</a:t>
            </a:r>
            <a:endParaRPr lang="ru-RU" sz="1600" dirty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hlinkClick r:id="rId3"/>
              </a:rPr>
              <a:t>http://images.yandex.ru/yandsearch?text=%D0%B7%D0%B8%D0%BC%D0%B0%20%D0%BA%D0%B0%D1%80%D1%82%D0%B8%D0%BD%D0%BA%D0%B8&amp;img_url=img-fotki.yandex.ru/get/37/102699435.59e/0_7cf85_3c42290e_orig.jpg&amp;pos=7&amp;rpt=simage</a:t>
            </a:r>
            <a:endParaRPr lang="ru-RU" sz="1600" dirty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hlinkClick r:id="rId4"/>
              </a:rPr>
              <a:t>http://images.yandex.ru/yandsearch?p=2&amp;text=%D0%B7%D0%B8%D0%BC%D0%B0&amp;img_url=www.e-desktop.ru/wallpaper/1310148261_1024x600widescreen.jpg&amp;pos=63&amp;rpt=simage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77877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a_Albionic" pitchFamily="34" charset="-52"/>
              </a:rPr>
              <a:t>Прочитайте. Как бы вы озаглавили </a:t>
            </a:r>
            <a:br>
              <a:rPr lang="ru-RU" sz="3600" b="1" dirty="0">
                <a:solidFill>
                  <a:srgbClr val="0070C0"/>
                </a:solidFill>
                <a:latin typeface="a_Albionic" pitchFamily="34" charset="-52"/>
              </a:rPr>
            </a:br>
            <a:r>
              <a:rPr lang="ru-RU" sz="3600" b="1" dirty="0">
                <a:solidFill>
                  <a:srgbClr val="0070C0"/>
                </a:solidFill>
                <a:latin typeface="a_Albionic" pitchFamily="34" charset="-52"/>
              </a:rPr>
              <a:t>стихотворение?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000240"/>
            <a:ext cx="892971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Белые шапки на белых берёзах.</a:t>
            </a:r>
          </a:p>
          <a:p>
            <a:pPr>
              <a:buNone/>
            </a:pP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Белый зайчишка на белом снегу.</a:t>
            </a:r>
          </a:p>
          <a:p>
            <a:pPr>
              <a:buNone/>
            </a:pP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Белый узор на ветвях от мороза.</a:t>
            </a:r>
          </a:p>
          <a:p>
            <a:pPr>
              <a:buNone/>
            </a:pP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белому лесу на лыжах бегу.</a:t>
            </a:r>
          </a:p>
          <a:p>
            <a:pPr>
              <a:buNone/>
            </a:pPr>
            <a:endParaRPr lang="ru-RU" sz="4000" b="1" dirty="0">
              <a:solidFill>
                <a:srgbClr val="4E2F0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99516220390796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7" y="0"/>
            <a:ext cx="8572499" cy="685799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995162203907966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108" y="88140"/>
            <a:ext cx="5143536" cy="6638454"/>
          </a:xfrm>
          <a:prstGeom prst="rect">
            <a:avLst/>
          </a:prstGeom>
        </p:spPr>
      </p:pic>
      <p:pic>
        <p:nvPicPr>
          <p:cNvPr id="4" name="02 - А.С. Пушкин.  Вот север, тучи нагоняя… 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00034" y="4786322"/>
            <a:ext cx="1866912" cy="18669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31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 txBox="1">
            <a:spLocks noGrp="1"/>
          </p:cNvSpPr>
          <p:nvPr>
            <p:ph type="title"/>
          </p:nvPr>
        </p:nvSpPr>
        <p:spPr>
          <a:xfrm>
            <a:off x="1857356" y="142852"/>
            <a:ext cx="44720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a_Albionic" pitchFamily="34" charset="-52"/>
              </a:rPr>
              <a:t>Словарная</a:t>
            </a:r>
            <a:r>
              <a:rPr lang="ru-RU" sz="4400" b="1" dirty="0">
                <a:solidFill>
                  <a:srgbClr val="002060"/>
                </a:solidFill>
                <a:latin typeface="a_Albionic" pitchFamily="34" charset="-52"/>
              </a:rPr>
              <a:t> работа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857232"/>
            <a:ext cx="8929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Пелена – сплошной покров, то, что закрывает, заволакивает со всех сторон.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714620"/>
            <a:ext cx="85011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bionic" pitchFamily="34" charset="-52"/>
                <a:ea typeface="+mj-ea"/>
                <a:cs typeface="+mj-cs"/>
              </a:rPr>
              <a:t>Какой литературный приём использовал автор?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4714884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bionic" pitchFamily="34" charset="-52"/>
                <a:ea typeface="+mj-ea"/>
                <a:cs typeface="+mj-cs"/>
              </a:rPr>
              <a:t>Как можно заменить слова </a:t>
            </a:r>
          </a:p>
          <a:p>
            <a:pPr algn="ctr">
              <a:buNone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bionic" pitchFamily="34" charset="-52"/>
                <a:ea typeface="+mj-ea"/>
                <a:cs typeface="+mj-cs"/>
              </a:rPr>
              <a:t>«Брега с недвижною рекою…»?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99516220390796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52896" cy="686467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995162203907966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7489" y="0"/>
            <a:ext cx="4903469" cy="6858000"/>
          </a:xfrm>
          <a:prstGeom prst="rect">
            <a:avLst/>
          </a:prstGeom>
        </p:spPr>
      </p:pic>
      <p:pic>
        <p:nvPicPr>
          <p:cNvPr id="4" name="03 - А.С. Пушкин.  Зима!.. Крестьянин, торжествуя… 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7158" y="5072074"/>
            <a:ext cx="1581160" cy="15811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498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 txBox="1">
            <a:spLocks noGrp="1"/>
          </p:cNvSpPr>
          <p:nvPr>
            <p:ph type="title"/>
          </p:nvPr>
        </p:nvSpPr>
        <p:spPr>
          <a:xfrm>
            <a:off x="1857356" y="428604"/>
            <a:ext cx="57919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>
                <a:solidFill>
                  <a:srgbClr val="002060"/>
                </a:solidFill>
                <a:latin typeface="a_Albionic" pitchFamily="34" charset="-52"/>
              </a:rPr>
              <a:t>Словарная работа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928802"/>
            <a:ext cx="89297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Кибитка – 1. крытый экипаж, повозка.</a:t>
            </a:r>
          </a:p>
          <a:p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У кочевых народов переносное жилище.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3786190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Тулуп - долгополая меховая шуба. 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4429132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Кушак – широкий матерчатый пояс. 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143512"/>
            <a:ext cx="85725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Сидит на облучке </a:t>
            </a: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на сиденье для кучера. </a:t>
            </a:r>
          </a:p>
        </p:txBody>
      </p:sp>
      <p:pic>
        <p:nvPicPr>
          <p:cNvPr id="18" name="Рисунок 17" descr="кибитка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08" y="1500150"/>
            <a:ext cx="9125292" cy="5357850"/>
          </a:xfrm>
          <a:prstGeom prst="rect">
            <a:avLst/>
          </a:prstGeom>
        </p:spPr>
      </p:pic>
      <p:pic>
        <p:nvPicPr>
          <p:cNvPr id="19" name="Рисунок 18" descr="кибитка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1701" y="1500173"/>
            <a:ext cx="3812299" cy="5357827"/>
          </a:xfrm>
          <a:prstGeom prst="rect">
            <a:avLst/>
          </a:prstGeom>
        </p:spPr>
      </p:pic>
      <p:pic>
        <p:nvPicPr>
          <p:cNvPr id="20" name="Рисунок 19" descr="кибитка 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108" y="0"/>
            <a:ext cx="4433459" cy="6872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7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770" decel="100000"/>
                                        <p:tgtEl>
                                          <p:spTgt spid="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7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770" decel="100000"/>
                                        <p:tgtEl>
                                          <p:spTgt spid="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3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5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99516220390796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8083"/>
            <a:ext cx="9152896" cy="514850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аблон оформления с завитушками и снежинкам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 завитушками и снежинками</Template>
  <TotalTime>160</TotalTime>
  <Words>843</Words>
  <Application>Microsoft Office PowerPoint</Application>
  <PresentationFormat>Экран (4:3)</PresentationFormat>
  <Paragraphs>41</Paragraphs>
  <Slides>12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a_Albionic</vt:lpstr>
      <vt:lpstr>Arial</vt:lpstr>
      <vt:lpstr>Calibri</vt:lpstr>
      <vt:lpstr>Cambria</vt:lpstr>
      <vt:lpstr>Шаблон оформления с завитушками и снежинками</vt:lpstr>
      <vt:lpstr>Презентация PowerPoint</vt:lpstr>
      <vt:lpstr>Прочитайте. Как бы вы озаглавили  стихотворение?</vt:lpstr>
      <vt:lpstr>Презентация PowerPoint</vt:lpstr>
      <vt:lpstr>Презентация PowerPoint</vt:lpstr>
      <vt:lpstr>Словарная работа</vt:lpstr>
      <vt:lpstr>Презентация PowerPoint</vt:lpstr>
      <vt:lpstr>Презентация PowerPoint</vt:lpstr>
      <vt:lpstr>Словарная работа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к уроку литературы  во 2 классе  к учебнику Л. Ф. Климановой  урок 30 Стихи А. С. Пушкина.</dc:title>
  <dc:subject>Шаблон оформления</dc:subject>
  <dc:creator>Лещенко</dc:creator>
  <cp:keywords>Шаблон оформления</cp:keywords>
  <dc:description>Корпорация Майкрософт
Шаблон оформления</dc:description>
  <cp:lastModifiedBy>В Лещенко</cp:lastModifiedBy>
  <cp:revision>15</cp:revision>
  <dcterms:created xsi:type="dcterms:W3CDTF">2012-10-21T10:14:00Z</dcterms:created>
  <dcterms:modified xsi:type="dcterms:W3CDTF">2023-03-19T09:57:38Z</dcterms:modified>
  <cp:category>Шаблон оформления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TC103899571049</vt:lpwstr>
  </property>
</Properties>
</file>