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7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132856"/>
            <a:ext cx="7772400" cy="1470025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волшебница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«Детский сад №37» </a:t>
            </a:r>
          </a:p>
          <a:p>
            <a:pPr algn="r"/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Тюмина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Е.В.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3524" y="316687"/>
            <a:ext cx="5316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«Детский сад №37» г. Стерлитамак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1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0057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Times New Roman"/>
                <a:ea typeface="Calibri"/>
              </a:rPr>
              <a:t>Говорим об осени</a:t>
            </a:r>
            <a:endParaRPr lang="ru-RU" sz="4000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124744"/>
            <a:ext cx="5544616" cy="5544616"/>
          </a:xfrm>
        </p:spPr>
      </p:pic>
    </p:spTree>
    <p:extLst>
      <p:ext uri="{BB962C8B-B14F-4D97-AF65-F5344CB8AC3E}">
        <p14:creationId xmlns:p14="http://schemas.microsoft.com/office/powerpoint/2010/main" val="2839294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без красок и без кисти,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перекрасила все листья.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704856" cy="491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152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latin typeface="Times New Roman"/>
                <a:ea typeface="Calibri"/>
              </a:rPr>
              <a:t>«Золотая осень»</a:t>
            </a:r>
            <a:br>
              <a:rPr lang="ru-RU" b="1" i="1" dirty="0">
                <a:latin typeface="Times New Roman"/>
                <a:ea typeface="Calibri"/>
              </a:rPr>
            </a:b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80728"/>
            <a:ext cx="5575350" cy="5575350"/>
          </a:xfrm>
        </p:spPr>
      </p:pic>
    </p:spTree>
    <p:extLst>
      <p:ext uri="{BB962C8B-B14F-4D97-AF65-F5344CB8AC3E}">
        <p14:creationId xmlns:p14="http://schemas.microsoft.com/office/powerpoint/2010/main" val="1526025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Дождливая осень»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80728"/>
            <a:ext cx="5472608" cy="5472608"/>
          </a:xfrm>
        </p:spPr>
      </p:pic>
    </p:spTree>
    <p:extLst>
      <p:ext uri="{BB962C8B-B14F-4D97-AF65-F5344CB8AC3E}">
        <p14:creationId xmlns:p14="http://schemas.microsoft.com/office/powerpoint/2010/main" val="3144742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Осенние дары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2958110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«Осень в парке»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18835813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51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Золотая волшебница Осень </vt:lpstr>
      <vt:lpstr>Говорим об осени</vt:lpstr>
      <vt:lpstr>Пришла без красок и без кисти, И перекрасила все листья. </vt:lpstr>
      <vt:lpstr>«Золотая осень» </vt:lpstr>
      <vt:lpstr>«Дождливая осень»</vt:lpstr>
      <vt:lpstr>Осенние дары</vt:lpstr>
      <vt:lpstr>«Осень в парке»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Золотая волшебница Осень </dc:title>
  <dc:creator>школа</dc:creator>
  <cp:lastModifiedBy>Sanek</cp:lastModifiedBy>
  <cp:revision>5</cp:revision>
  <dcterms:created xsi:type="dcterms:W3CDTF">2025-11-08T16:40:28Z</dcterms:created>
  <dcterms:modified xsi:type="dcterms:W3CDTF">2026-01-03T20:59:23Z</dcterms:modified>
</cp:coreProperties>
</file>