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3" r:id="rId8"/>
    <p:sldId id="262" r:id="rId9"/>
    <p:sldId id="264" r:id="rId10"/>
    <p:sldId id="265" r:id="rId11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2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974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586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169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07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50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041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698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901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932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310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445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2E044-FC04-45CF-8258-25D25745095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88F56-E8E0-4B24-921D-8ABB457F0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833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74317" y="2776161"/>
            <a:ext cx="65008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для педагогов ДОУ </a:t>
            </a:r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Чудеса </a:t>
            </a:r>
            <a:r>
              <a:rPr lang="ru-RU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пластилинографии</a:t>
            </a:r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099467"/>
            <a:ext cx="7043737" cy="13696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74640" y="4534405"/>
            <a:ext cx="2693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kern="800" spc="-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</a:t>
            </a:r>
          </a:p>
          <a:p>
            <a:r>
              <a:rPr lang="ru-RU" sz="2000" kern="800" spc="-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доп. образования</a:t>
            </a:r>
          </a:p>
          <a:p>
            <a:r>
              <a:rPr lang="ru-RU" sz="2000" kern="800" spc="-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Вознина</a:t>
            </a:r>
            <a:r>
              <a:rPr lang="ru-RU" sz="2000" kern="800" spc="-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И.В.</a:t>
            </a:r>
            <a:endParaRPr lang="ru-RU" sz="2000" kern="800" spc="-1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92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16249" y="1467149"/>
            <a:ext cx="708124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63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26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12378" y="904152"/>
            <a:ext cx="7255372" cy="539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увлекательное и полезное занятие для детей.</a:t>
            </a:r>
            <a:r>
              <a:rPr lang="ru-RU" sz="22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педагогов ДОУ)</a:t>
            </a:r>
          </a:p>
          <a:p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 </a:t>
            </a:r>
            <a:r>
              <a:rPr lang="ru-RU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мастер-класса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: повышение профессионального </a:t>
            </a:r>
            <a:r>
              <a:rPr lang="ru-RU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мастерства педагогов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получение новых знаний и освоение их в практической деятельности.</a:t>
            </a:r>
          </a:p>
          <a:p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мастер класса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:</a:t>
            </a:r>
          </a:p>
          <a:p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освоение педагогами нетрадиционной техники работы с </a:t>
            </a:r>
            <a:r>
              <a:rPr lang="ru-RU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пластилином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обучение участников </a:t>
            </a:r>
            <a:r>
              <a:rPr lang="ru-RU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 класса технике</a:t>
            </a:r>
          </a:p>
          <a:p>
            <a:r>
              <a:rPr lang="ru-RU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22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развивать интерес к нетрадиционным способам рисования и способствовать широкому применению их в детском саду.</a:t>
            </a:r>
          </a:p>
          <a:p>
            <a:endParaRPr lang="ru-RU" sz="1463" dirty="0"/>
          </a:p>
        </p:txBody>
      </p:sp>
    </p:spTree>
    <p:extLst>
      <p:ext uri="{BB962C8B-B14F-4D97-AF65-F5344CB8AC3E}">
        <p14:creationId xmlns:p14="http://schemas.microsoft.com/office/powerpoint/2010/main" val="2021257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16249" y="1467149"/>
            <a:ext cx="708124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63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274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1147"/>
            <a:ext cx="9906000" cy="56139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16249" y="1467149"/>
            <a:ext cx="708124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63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179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16249" y="1467149"/>
            <a:ext cx="708124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63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020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16249" y="1467149"/>
            <a:ext cx="708124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63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41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16249" y="1467149"/>
            <a:ext cx="708124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63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464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16249" y="1467149"/>
            <a:ext cx="708124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63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223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16249" y="1467149"/>
            <a:ext cx="7081242" cy="317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63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605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14</Words>
  <Application>Microsoft Office PowerPoint</Application>
  <PresentationFormat>Лист A4 (210x297 мм)</PresentationFormat>
  <Paragraphs>13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2022-03-29T02:57:56Z</dcterms:created>
  <dcterms:modified xsi:type="dcterms:W3CDTF">2022-03-29T03:59:37Z</dcterms:modified>
</cp:coreProperties>
</file>