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1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5026570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Счастье</a:t>
            </a:r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</a:rPr>
              <a:t> – это когда утром с радостью уходишь на работу, а вечером с радостью возвращаешься домой.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2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Счастье – это когда утром с радостью уходишь на работу, а вечером с радостью возвращаешься домой.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2021-06-17T11:00:27Z</dcterms:modified>
</cp:coreProperties>
</file>