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58" r:id="rId4"/>
    <p:sldId id="261" r:id="rId5"/>
    <p:sldId id="260" r:id="rId6"/>
    <p:sldId id="262" r:id="rId7"/>
    <p:sldId id="267" r:id="rId8"/>
    <p:sldId id="269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.uslugio.com/img3/36/a0/36a0c807a0ed9f2400e02079b7bbc4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8354" y="387458"/>
            <a:ext cx="7795646" cy="545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7151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estival.1september.ru/articles/613309/img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472" y="672186"/>
            <a:ext cx="8640763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29457" y="3850005"/>
            <a:ext cx="266541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chemeClr val="accent2"/>
                </a:solidFill>
              </a:rPr>
              <a:t>Вы считаете, что было трудно на уроке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81625" y="3731837"/>
            <a:ext cx="266382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chemeClr val="accent2"/>
                </a:solidFill>
              </a:rPr>
              <a:t>Вы считаете, что урок прошёл плодотворно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018877" y="3357562"/>
            <a:ext cx="266223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chemeClr val="accent2"/>
                </a:solidFill>
              </a:rPr>
              <a:t>Вы считаете, что научились, но вам нужна помощь</a:t>
            </a:r>
          </a:p>
        </p:txBody>
      </p:sp>
    </p:spTree>
    <p:extLst>
      <p:ext uri="{BB962C8B-B14F-4D97-AF65-F5344CB8AC3E}">
        <p14:creationId xmlns:p14="http://schemas.microsoft.com/office/powerpoint/2010/main" xmlns="" val="6429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471" y="294469"/>
            <a:ext cx="11189775" cy="2061274"/>
          </a:xfrm>
        </p:spPr>
        <p:txBody>
          <a:bodyPr/>
          <a:lstStyle/>
          <a:p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Запишите, вставляя пропущенные буквы, выделите морфему, в которой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находится</a:t>
            </a:r>
            <a:b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 пропущенная 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буква</a:t>
            </a:r>
            <a:r>
              <a:rPr lang="ru-RU" sz="4400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454" y="2619215"/>
            <a:ext cx="11034791" cy="3828080"/>
          </a:xfrm>
        </p:spPr>
        <p:txBody>
          <a:bodyPr>
            <a:noAutofit/>
          </a:bodyPr>
          <a:lstStyle/>
          <a:p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Легкий ш..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рох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заросло 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камыш..м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короткая ч..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лка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любуюсь 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птиц..й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белая ш..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рстка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темной 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туч..й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. розовые щ..</a:t>
            </a:r>
            <a:r>
              <a:rPr lang="ru-RU" sz="4800" i="1" dirty="0" err="1">
                <a:solidFill>
                  <a:schemeClr val="accent2">
                    <a:lumMod val="50000"/>
                  </a:schemeClr>
                </a:solidFill>
              </a:rPr>
              <a:t>ки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138589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3596" y="1319652"/>
            <a:ext cx="7766936" cy="710625"/>
          </a:xfrm>
        </p:spPr>
        <p:txBody>
          <a:bodyPr/>
          <a:lstStyle/>
          <a:p>
            <a:pPr algn="l"/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7458" y="2030277"/>
            <a:ext cx="10600840" cy="3372855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solidFill>
                  <a:schemeClr val="accent3">
                    <a:lumMod val="50000"/>
                  </a:schemeClr>
                </a:solidFill>
              </a:rPr>
              <a:t>Правописание о-е после шипящих и ц в окончаниях существительных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53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>З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адачи  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>нашего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урока: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8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У – </a:t>
            </a:r>
          </a:p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Р- </a:t>
            </a:r>
          </a:p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О- </a:t>
            </a:r>
          </a:p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К</a:t>
            </a:r>
          </a:p>
          <a:p>
            <a:endParaRPr lang="ru-RU" sz="5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учиться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 ….Чему мы сегодня будем учиться?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развивать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 ….Что будем развивать?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объяснять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 …..Что будем объяснять?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контролировать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 …Что будем контролировать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7724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031783"/>
          </a:xfrm>
        </p:spPr>
        <p:txBody>
          <a:bodyPr/>
          <a:lstStyle/>
          <a:p>
            <a:r>
              <a:rPr lang="ru-RU" sz="6000" i="1" dirty="0"/>
              <a:t>Дворцом, товарищем, шалашом, задачей, межой, репортажем, бойцов,</a:t>
            </a:r>
            <a:r>
              <a:rPr lang="ru-RU" sz="6000" dirty="0"/>
              <a:t> </a:t>
            </a:r>
            <a:r>
              <a:rPr lang="ru-RU" sz="6000" i="1" dirty="0"/>
              <a:t>юношей</a:t>
            </a:r>
            <a:r>
              <a:rPr lang="ru-RU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8451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437" y="201478"/>
            <a:ext cx="1047685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чертежом, с кирпичом,  за ландышем, с малышом, с врачом, за тучей,  над рощей,  со свечой,  с лапшой,  перед встречей, с   овцой,  с птицей.</a:t>
            </a:r>
            <a:endParaRPr lang="ru-RU" sz="66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552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464" y="578602"/>
            <a:ext cx="10678333" cy="5527729"/>
          </a:xfrm>
        </p:spPr>
        <p:txBody>
          <a:bodyPr>
            <a:normAutofit/>
          </a:bodyPr>
          <a:lstStyle/>
          <a:p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Не железным (ключ) сердце открывается, а добротой.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Слово коварного человека режет острым (нож) по доброму сердцу.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Всех (зайцы) упустишь, если сразу за несколькими погонишься.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Глупый ловит воздух (ковш).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</a:rPr>
              <a:t>Каждая мать своих (птенцы) оберегает.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365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Распределительный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 столбик -о, второй – е).</a:t>
            </a: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1.Лошади бежали рысцой.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2. Герасим толкнул дверь плечом.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3. Ласточка свила гнездо под крышей.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4. Над рощей пронеслась туча.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5. Подобрали ребята двух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птенцов.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6. Ласточку называют вестницей весны.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8923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/>
              <a:t>Проверь себя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6393" y="3105835"/>
            <a:ext cx="8167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столбик – рысцой, плечом, птенцов.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столбик – крышей, рощей, вестницей.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30212440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</TotalTime>
  <Words>190</Words>
  <Application>Microsoft Office PowerPoint</Application>
  <PresentationFormat>Произвольный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Слайд 1</vt:lpstr>
      <vt:lpstr>Запишите, вставляя пропущенные буквы, выделите морфему, в которой находится  пропущенная буква.</vt:lpstr>
      <vt:lpstr>Тема урока:</vt:lpstr>
      <vt:lpstr>Задачи  нашего урока: </vt:lpstr>
      <vt:lpstr>Дворцом, товарищем, шалашом, задачей, межой, репортажем, бойцов, юношей. </vt:lpstr>
      <vt:lpstr>Слайд 6</vt:lpstr>
      <vt:lpstr>Не железным (ключ) сердце открывается, а добротой. Слово коварного человека режет острым (нож) по доброму сердцу. Всех (зайцы) упустишь, если сразу за несколькими погонишься. Глупый ловит воздух (ковш). Каждая мать своих (птенцы) оберегает.</vt:lpstr>
      <vt:lpstr>Распределительный диктант</vt:lpstr>
      <vt:lpstr>Проверь себя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Нелля</dc:creator>
  <cp:lastModifiedBy>Неля</cp:lastModifiedBy>
  <cp:revision>7</cp:revision>
  <dcterms:created xsi:type="dcterms:W3CDTF">2021-11-22T21:00:10Z</dcterms:created>
  <dcterms:modified xsi:type="dcterms:W3CDTF">2025-12-12T18:08:18Z</dcterms:modified>
</cp:coreProperties>
</file>