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61" r:id="rId4"/>
    <p:sldId id="262" r:id="rId5"/>
    <p:sldId id="263" r:id="rId6"/>
    <p:sldId id="265" r:id="rId7"/>
    <p:sldId id="267" r:id="rId8"/>
    <p:sldId id="269" r:id="rId9"/>
    <p:sldId id="271" r:id="rId10"/>
    <p:sldId id="273" r:id="rId11"/>
    <p:sldId id="275" r:id="rId12"/>
    <p:sldId id="276" r:id="rId13"/>
    <p:sldId id="277" r:id="rId14"/>
    <p:sldId id="279" r:id="rId15"/>
    <p:sldId id="280" r:id="rId16"/>
    <p:sldId id="281" r:id="rId17"/>
    <p:sldId id="282" r:id="rId18"/>
    <p:sldId id="283" r:id="rId19"/>
    <p:sldId id="284" r:id="rId20"/>
    <p:sldId id="286" r:id="rId21"/>
    <p:sldId id="28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234" y="23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30C70-37ED-48F7-A2B8-4309593F22B4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03C79-F990-4F3C-9CD0-1261AD56B0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28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1pPr>
            <a:lvl2pPr marL="651344" indent="-250517"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2pPr>
            <a:lvl3pPr marL="1002068" indent="-200414"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3pPr>
            <a:lvl4pPr marL="1402895" indent="-200414"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4pPr>
            <a:lvl5pPr marL="1803723" indent="-200414" eaLnBrk="0" hangingPunct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5pPr>
            <a:lvl6pPr marL="2204550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6pPr>
            <a:lvl7pPr marL="2605377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7pPr>
            <a:lvl8pPr marL="3006204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8pPr>
            <a:lvl9pPr marL="3407032" indent="-200414" defTabSz="393869" eaLnBrk="0" fontAlgn="base" hangingPunct="0">
              <a:spcBef>
                <a:spcPct val="0"/>
              </a:spcBef>
              <a:spcAft>
                <a:spcPct val="0"/>
              </a:spcAft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>
              <a:buFont typeface="Wingdings" pitchFamily="2" charset="2"/>
              <a:buNone/>
            </a:pPr>
            <a:fld id="{038C3235-9402-4A91-9563-C65457A1395B}" type="slidenum">
              <a:rPr lang="en-GB" altLang="ru-RU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Wingdings" pitchFamily="2" charset="2"/>
                <a:buNone/>
              </a:pPr>
              <a:t>21</a:t>
            </a:fld>
            <a:endParaRPr lang="en-GB" altLang="ru-RU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2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5325"/>
            <a:ext cx="4573587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1943" y="846149"/>
            <a:ext cx="7369791" cy="229977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7067" y="3444583"/>
            <a:ext cx="6502756" cy="17552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2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174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2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55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039" y="454142"/>
            <a:ext cx="7510177" cy="307674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039" y="3893428"/>
            <a:ext cx="7510177" cy="137461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29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522" y="1825625"/>
            <a:ext cx="4093478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182" y="1825625"/>
            <a:ext cx="4217158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07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32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632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632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563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563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11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08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40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970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0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5817" y="365126"/>
            <a:ext cx="839252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contrasting" dir="t"/>
            </a:scene3d>
            <a:sp3d extrusionH="57150" contourW="12700" prstMaterial="softEdge">
              <a:bevelT w="38100" h="38100"/>
              <a:contourClr>
                <a:srgbClr val="4C00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5817" y="1825625"/>
            <a:ext cx="839252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BAE26-2564-4012-A344-340D7CCA8A0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61139-07C5-463D-AE11-64614C8A7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38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A001A"/>
          </a:solidFill>
          <a:latin typeface="Arial Black" panose="020B0A040201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98B12B-3439-4140-A482-969446AE6F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1943" y="846149"/>
            <a:ext cx="7369791" cy="314165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Георгиевская лента – символ Победы»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B689B45-2720-4193-AFDA-51BECD2F41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7067" y="3444583"/>
            <a:ext cx="6502756" cy="2388950"/>
          </a:xfrm>
        </p:spPr>
        <p:txBody>
          <a:bodyPr>
            <a:norm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8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7775575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dirty="0"/>
              <a:t>   </a:t>
            </a:r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из отечественных танков стал  настоящей «легендой» Второй Мировой войны?</a:t>
            </a:r>
          </a:p>
          <a:p>
            <a:pPr>
              <a:buFontTx/>
              <a:buNone/>
            </a:pPr>
            <a:endParaRPr lang="ru-RU" altLang="ru-RU" sz="4400" dirty="0"/>
          </a:p>
        </p:txBody>
      </p:sp>
    </p:spTree>
    <p:extLst>
      <p:ext uri="{BB962C8B-B14F-4D97-AF65-F5344CB8AC3E}">
        <p14:creationId xmlns:p14="http://schemas.microsoft.com/office/powerpoint/2010/main" val="4606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Танк «Т-34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21" name="Picture 5" descr="Картинки по запросу картинка т-34 тан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020888"/>
            <a:ext cx="6842125" cy="4495800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12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alt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alt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лет продолжалась Великая Отечественная война?</a:t>
            </a:r>
            <a:b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7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Ответ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46704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400" b="1"/>
              <a:t>4 года.</a:t>
            </a:r>
            <a:br>
              <a:rPr lang="ru-RU" altLang="ru-RU" sz="4400" b="1"/>
            </a:br>
            <a:endParaRPr lang="ru-RU" altLang="ru-RU" sz="4400" b="1"/>
          </a:p>
        </p:txBody>
      </p:sp>
      <p:pic>
        <p:nvPicPr>
          <p:cNvPr id="12293" name="Picture 5" descr="Картинки по запросу вов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16113"/>
            <a:ext cx="6551612" cy="4614862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0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alt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alt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город </a:t>
            </a:r>
            <a:r>
              <a:rPr lang="ru-RU" alt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годы Великой Отечественной войны выдержал 900-дневную осаду немецких оккупантов? </a:t>
            </a:r>
          </a:p>
        </p:txBody>
      </p:sp>
    </p:spTree>
    <p:extLst>
      <p:ext uri="{BB962C8B-B14F-4D97-AF65-F5344CB8AC3E}">
        <p14:creationId xmlns:p14="http://schemas.microsoft.com/office/powerpoint/2010/main" val="150470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Ленинград, ныне              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endParaRPr lang="ru-RU" altLang="ru-RU" sz="4400" b="1" dirty="0"/>
          </a:p>
        </p:txBody>
      </p:sp>
      <p:pic>
        <p:nvPicPr>
          <p:cNvPr id="4101" name="Picture 5" descr="Картинки по запросу блокада ленинграда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924175"/>
            <a:ext cx="4570413" cy="3595688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14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alt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город был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освобождён от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немецко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фашистских захватчиков? </a:t>
            </a:r>
          </a:p>
        </p:txBody>
      </p:sp>
    </p:spTree>
    <p:extLst>
      <p:ext uri="{BB962C8B-B14F-4D97-AF65-F5344CB8AC3E}">
        <p14:creationId xmlns:p14="http://schemas.microsoft.com/office/powerpoint/2010/main" val="312200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январе 1943г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627608-6870b16a3ce28870ce2709e988841fcf_jpg_pagespeed_ce_nr6cHMDU4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465" y="2584590"/>
            <a:ext cx="5736167" cy="397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70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9_may_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576586"/>
            <a:ext cx="8424333" cy="404251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663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20200320_114705.jpg"/>
          <p:cNvPicPr>
            <a:picLocks noGrp="1"/>
          </p:cNvPicPr>
          <p:nvPr>
            <p:ph idx="1"/>
          </p:nvPr>
        </p:nvPicPr>
        <p:blipFill>
          <a:blip r:embed="rId2" cstate="print"/>
          <a:srcRect l="21970" t="17327" r="27273" b="36138"/>
          <a:stretch>
            <a:fillRect/>
          </a:stretch>
        </p:blipFill>
        <p:spPr>
          <a:xfrm>
            <a:off x="1439334" y="3462870"/>
            <a:ext cx="2967459" cy="2723422"/>
          </a:xfrm>
          <a:prstGeom prst="rect">
            <a:avLst/>
          </a:prstGeom>
        </p:spPr>
      </p:pic>
      <p:pic>
        <p:nvPicPr>
          <p:cNvPr id="5" name="Рисунок 4" descr="20200320_114534.jpg"/>
          <p:cNvPicPr/>
          <p:nvPr/>
        </p:nvPicPr>
        <p:blipFill>
          <a:blip r:embed="rId3" cstate="print"/>
          <a:srcRect l="26016" t="2475"/>
          <a:stretch>
            <a:fillRect/>
          </a:stretch>
        </p:blipFill>
        <p:spPr>
          <a:xfrm>
            <a:off x="1222584" y="621238"/>
            <a:ext cx="2959949" cy="2623081"/>
          </a:xfrm>
          <a:prstGeom prst="rect">
            <a:avLst/>
          </a:prstGeom>
        </p:spPr>
      </p:pic>
      <p:pic>
        <p:nvPicPr>
          <p:cNvPr id="6" name="Рисунок 5" descr="20200320_114705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93732" y="431267"/>
            <a:ext cx="3118591" cy="2813052"/>
          </a:xfrm>
          <a:prstGeom prst="rect">
            <a:avLst/>
          </a:prstGeom>
        </p:spPr>
      </p:pic>
      <p:pic>
        <p:nvPicPr>
          <p:cNvPr id="7" name="Рисунок 6" descr="20200320_114807.jpg"/>
          <p:cNvPicPr/>
          <p:nvPr/>
        </p:nvPicPr>
        <p:blipFill>
          <a:blip r:embed="rId5" cstate="print"/>
          <a:srcRect l="12500" r="10887"/>
          <a:stretch>
            <a:fillRect/>
          </a:stretch>
        </p:blipFill>
        <p:spPr>
          <a:xfrm rot="5400000">
            <a:off x="4827852" y="3427150"/>
            <a:ext cx="2756426" cy="282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DE30D8-7850-47E5-9B05-FC4DBCA04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5A20725-3013-4370-AC80-A4F715BE7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 один он миг решает,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Славный подвиг совершает,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за правду горой.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он? Правильно... 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ГЕРОЙ.</a:t>
            </a:r>
          </a:p>
          <a:p>
            <a:pPr marL="0" indent="0" algn="ctr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Бесстрашный, храбрый, доблестный, умелый, прирождённый, мужественный, смелый, знатный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12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wqv3-8bNG8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664" y="372533"/>
            <a:ext cx="7458845" cy="555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67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1424613" y="433696"/>
            <a:ext cx="6531840" cy="31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1" tIns="40816" rIns="81631" bIns="40816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GB" altLang="ru-RU" sz="8000" b="1" i="1" dirty="0">
                <a:solidFill>
                  <a:schemeClr val="folHlink"/>
                </a:solidFill>
                <a:latin typeface="Arial" charset="0"/>
                <a:ea typeface="Lucida Sans Unicode" charset="0"/>
                <a:cs typeface="Lucida Sans Unicode" charset="0"/>
              </a:rPr>
              <a:t>Я </a:t>
            </a:r>
            <a:r>
              <a:rPr lang="en-GB" altLang="ru-RU" sz="8000" b="1" i="1" dirty="0" err="1">
                <a:solidFill>
                  <a:schemeClr val="folHlink"/>
                </a:solidFill>
                <a:latin typeface="Arial" charset="0"/>
                <a:ea typeface="Lucida Sans Unicode" charset="0"/>
                <a:cs typeface="Lucida Sans Unicode" charset="0"/>
              </a:rPr>
              <a:t>помню</a:t>
            </a:r>
            <a:r>
              <a:rPr lang="en-GB" altLang="ru-RU" sz="8000" b="1" i="1" dirty="0">
                <a:solidFill>
                  <a:schemeClr val="folHlink"/>
                </a:solidFill>
                <a:latin typeface="Arial" charset="0"/>
                <a:ea typeface="Lucida Sans Unicode" charset="0"/>
                <a:cs typeface="Lucida Sans Unicode" charset="0"/>
              </a:rPr>
              <a:t>!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GB" altLang="ru-RU" sz="8000" b="1" i="1" dirty="0">
                <a:solidFill>
                  <a:schemeClr val="folHlink"/>
                </a:solidFill>
                <a:latin typeface="Arial" charset="0"/>
                <a:ea typeface="Lucida Sans Unicode" charset="0"/>
                <a:cs typeface="Lucida Sans Unicode" charset="0"/>
              </a:rPr>
              <a:t>Я  </a:t>
            </a:r>
            <a:r>
              <a:rPr lang="en-GB" altLang="ru-RU" sz="8000" b="1" i="1" dirty="0" err="1">
                <a:solidFill>
                  <a:schemeClr val="folHlink"/>
                </a:solidFill>
                <a:latin typeface="Arial" charset="0"/>
                <a:ea typeface="Lucida Sans Unicode" charset="0"/>
                <a:cs typeface="Lucida Sans Unicode" charset="0"/>
              </a:rPr>
              <a:t>горжусь</a:t>
            </a:r>
            <a:r>
              <a:rPr lang="en-GB" altLang="ru-RU" sz="8000" b="1" i="1" dirty="0">
                <a:solidFill>
                  <a:schemeClr val="folHlink"/>
                </a:solidFill>
                <a:latin typeface="Arial" charset="0"/>
                <a:ea typeface="Lucida Sans Unicode" charset="0"/>
                <a:cs typeface="Lucida Sans Unicode" charset="0"/>
              </a:rPr>
              <a:t>!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320" y="3798247"/>
            <a:ext cx="3888000" cy="2678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0935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«Георгиевская лента – символ Победы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georgij-pobedonose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26" y="1222671"/>
            <a:ext cx="3493074" cy="472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Coat_of_Arms_of_Moscow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008" y="1286933"/>
            <a:ext cx="4227992" cy="502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57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srdLGwKlg4M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15" t="18168" r="4816" b="1861"/>
          <a:stretch/>
        </p:blipFill>
        <p:spPr bwMode="auto">
          <a:xfrm>
            <a:off x="558799" y="390870"/>
            <a:ext cx="3547533" cy="524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Ltym 4\403px-St_George_Medal_III_222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869" y="380999"/>
            <a:ext cx="3480422" cy="517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7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lHUj-dqA1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" t="36094" r="8796" b="8836"/>
          <a:stretch/>
        </p:blipFill>
        <p:spPr bwMode="auto">
          <a:xfrm>
            <a:off x="575732" y="762000"/>
            <a:ext cx="8017935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3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Вопрос </a:t>
            </a:r>
            <a:r>
              <a:rPr lang="ru-RU" alt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endParaRPr lang="ru-RU" alt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название получило советское реактивное орудие залпового огня времён Великой Отечественной войны?</a:t>
            </a:r>
            <a:endParaRPr lang="ru-RU" alt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22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229600" cy="47418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«Катюша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5" name="AutoShape 5" descr="Картинки по запросу катюша вов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487" name="Picture 7" descr="Картинки по запросу катюша в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90763"/>
            <a:ext cx="6696075" cy="4303712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43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Вопрос </a:t>
            </a:r>
            <a:r>
              <a:rPr lang="ru-RU" altLang="ru-RU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ru-RU" altLang="ru-RU" b="1" dirty="0">
              <a:solidFill>
                <a:srgbClr val="FF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Какому полководцу народ присвоил почётное звание «Маршала Победы»?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652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Жукову Г. К.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2533" name="AutoShape 5" descr="Картинки по запросу жуков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5" name="AutoShape 7" descr="Картинки по запросу жуков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7" name="AutoShape 9" descr="Картинки по запросу жуков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9" name="AutoShape 11" descr="Картинки по запросу маршал жуков картина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1" name="AutoShape 13" descr="Картинки по запросу маршал жуков картина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2542" name="Picture 14" descr="скачанные файлы (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205038"/>
            <a:ext cx="3165475" cy="4319587"/>
          </a:xfrm>
          <a:prstGeom prst="rect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22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41F99924-DE8E-42F1-BF02-A7D061972DA1}" vid="{80AA4592-9159-44C1-A00A-AD5B499C3B3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победас1</Template>
  <TotalTime>334</TotalTime>
  <Words>149</Words>
  <Application>Microsoft Office PowerPoint</Application>
  <PresentationFormat>Экран (4:3)</PresentationFormat>
  <Paragraphs>37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1_Тема Office</vt:lpstr>
      <vt:lpstr> Классный час  «Георгиевская лента – символ Победы»    </vt:lpstr>
      <vt:lpstr>Отгадайте загадку</vt:lpstr>
      <vt:lpstr>«Георгиевская лента – символ Победы»  </vt:lpstr>
      <vt:lpstr>Презентация PowerPoint</vt:lpstr>
      <vt:lpstr>Презентация PowerPoint</vt:lpstr>
      <vt:lpstr>Вопрос 1</vt:lpstr>
      <vt:lpstr>Ответ</vt:lpstr>
      <vt:lpstr>Вопрос 2</vt:lpstr>
      <vt:lpstr>Ответ</vt:lpstr>
      <vt:lpstr>Вопрос 3</vt:lpstr>
      <vt:lpstr>Ответ</vt:lpstr>
      <vt:lpstr>Вопрос 4</vt:lpstr>
      <vt:lpstr>Ответ</vt:lpstr>
      <vt:lpstr>Вопрос 5</vt:lpstr>
      <vt:lpstr>Ответ</vt:lpstr>
      <vt:lpstr>Вопрос 6</vt:lpstr>
      <vt:lpstr>Ответ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День Победы</dc:title>
  <dc:creator>Эрика</dc:creator>
  <cp:lastModifiedBy>Пользователь</cp:lastModifiedBy>
  <cp:revision>11</cp:revision>
  <dcterms:created xsi:type="dcterms:W3CDTF">2020-04-13T08:00:58Z</dcterms:created>
  <dcterms:modified xsi:type="dcterms:W3CDTF">2025-11-04T15:45:39Z</dcterms:modified>
</cp:coreProperties>
</file>