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3" r:id="rId3"/>
    <p:sldId id="277" r:id="rId4"/>
    <p:sldId id="265" r:id="rId5"/>
    <p:sldId id="276" r:id="rId6"/>
    <p:sldId id="274" r:id="rId7"/>
    <p:sldId id="275" r:id="rId8"/>
    <p:sldId id="272" r:id="rId9"/>
    <p:sldId id="279" r:id="rId10"/>
    <p:sldId id="267" r:id="rId11"/>
    <p:sldId id="278" r:id="rId12"/>
    <p:sldId id="280" r:id="rId13"/>
    <p:sldId id="281" r:id="rId14"/>
    <p:sldId id="263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B3E9E-A17B-4BEC-BE14-B30DC23825E3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CCF0-6BB6-4332-9930-506725EFF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244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B3E9E-A17B-4BEC-BE14-B30DC23825E3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CCF0-6BB6-4332-9930-506725EFF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986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B3E9E-A17B-4BEC-BE14-B30DC23825E3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CCF0-6BB6-4332-9930-506725EFF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2375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B3E9E-A17B-4BEC-BE14-B30DC23825E3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CCF0-6BB6-4332-9930-506725EFF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65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B3E9E-A17B-4BEC-BE14-B30DC23825E3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CCF0-6BB6-4332-9930-506725EFF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898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B3E9E-A17B-4BEC-BE14-B30DC23825E3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CCF0-6BB6-4332-9930-506725EFF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12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B3E9E-A17B-4BEC-BE14-B30DC23825E3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CCF0-6BB6-4332-9930-506725EFF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9261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B3E9E-A17B-4BEC-BE14-B30DC23825E3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CCF0-6BB6-4332-9930-506725EFF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140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B3E9E-A17B-4BEC-BE14-B30DC23825E3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CCF0-6BB6-4332-9930-506725EFF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604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B3E9E-A17B-4BEC-BE14-B30DC23825E3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CCF0-6BB6-4332-9930-506725EFF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835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B3E9E-A17B-4BEC-BE14-B30DC23825E3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CCF0-6BB6-4332-9930-506725EFF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130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B3E9E-A17B-4BEC-BE14-B30DC23825E3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20CCF0-6BB6-4332-9930-506725EFF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764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5502"/>
            <a:ext cx="9283859" cy="6962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1417638"/>
            <a:ext cx="69127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математики</a:t>
            </a:r>
          </a:p>
          <a:p>
            <a:pPr algn="ctr"/>
            <a:endParaRPr lang="ru-RU" sz="5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54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класс</a:t>
            </a:r>
          </a:p>
        </p:txBody>
      </p:sp>
    </p:spTree>
    <p:extLst>
      <p:ext uri="{BB962C8B-B14F-4D97-AF65-F5344CB8AC3E}">
        <p14:creationId xmlns:p14="http://schemas.microsoft.com/office/powerpoint/2010/main" val="231851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994"/>
            <a:ext cx="9156595" cy="686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04664"/>
            <a:ext cx="8640960" cy="50405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980728"/>
            <a:ext cx="8496944" cy="1673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Тани было 12 яблок. Треть их она отдала своей подруге Ане.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6794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Сколько яблок получила Аня?</a:t>
            </a:r>
            <a:endParaRPr lang="ru-RU" sz="32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8" descr="Картинки по запросу картинка анимация яблоня прозрачный фон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80" y="2567242"/>
            <a:ext cx="676694" cy="83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Картинки по запросу картинка анимация яблоня прозрачный фон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934" y="2581359"/>
            <a:ext cx="676694" cy="83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Картинки по запросу картинка анимация яблоня прозрачный фон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020" y="2581359"/>
            <a:ext cx="676694" cy="83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Картинки по запросу картинка анимация яблоня прозрачный фон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450" y="2581359"/>
            <a:ext cx="676694" cy="83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Картинки по запросу картинка анимация яблоня прозрачный фон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752" y="2587211"/>
            <a:ext cx="676694" cy="83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Картинки по запросу картинка анимация яблоня прозрачный фон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015" y="2615317"/>
            <a:ext cx="676694" cy="83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Картинки по запросу картинка анимация яблоня прозрачный фон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939" y="2637501"/>
            <a:ext cx="676694" cy="83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Картинки по запросу картинка анимация яблоня прозрачный фон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432" y="2610095"/>
            <a:ext cx="676694" cy="83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Картинки по запросу картинка анимация яблоня прозрачный фон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7984" y="2567242"/>
            <a:ext cx="676694" cy="83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Картинки по запросу картинка анимация яблоня прозрачный фон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2619" y="2587687"/>
            <a:ext cx="676694" cy="83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Картинки по запросу картинка анимация яблоня прозрачный фон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530" y="2578402"/>
            <a:ext cx="676694" cy="83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Картинки по запросу картинка анимация яблоня прозрачный фон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664" y="2587211"/>
            <a:ext cx="676694" cy="83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авая круглая скобка 18"/>
          <p:cNvSpPr/>
          <p:nvPr/>
        </p:nvSpPr>
        <p:spPr>
          <a:xfrm rot="16200000" flipH="1">
            <a:off x="1490144" y="2069990"/>
            <a:ext cx="205737" cy="2716621"/>
          </a:xfrm>
          <a:prstGeom prst="rightBracket">
            <a:avLst/>
          </a:prstGeom>
          <a:ln w="571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авая круглая скобка 20"/>
          <p:cNvSpPr/>
          <p:nvPr/>
        </p:nvSpPr>
        <p:spPr>
          <a:xfrm rot="16200000" flipH="1">
            <a:off x="4235087" y="2121917"/>
            <a:ext cx="215514" cy="2622543"/>
          </a:xfrm>
          <a:prstGeom prst="rightBracket">
            <a:avLst/>
          </a:prstGeom>
          <a:ln w="571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авая круглая скобка 21"/>
          <p:cNvSpPr/>
          <p:nvPr/>
        </p:nvSpPr>
        <p:spPr>
          <a:xfrm rot="16200000" flipH="1">
            <a:off x="7010007" y="2099952"/>
            <a:ext cx="215516" cy="2666472"/>
          </a:xfrm>
          <a:prstGeom prst="rightBracket">
            <a:avLst/>
          </a:prstGeom>
          <a:ln w="571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2162200" y="3620631"/>
            <a:ext cx="4226883" cy="655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67945" algn="ctr"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  <a:endParaRPr lang="ru-RU" sz="3600" b="1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483768" y="4147422"/>
            <a:ext cx="3672408" cy="655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67945" algn="ctr">
              <a:lnSpc>
                <a:spcPct val="107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 : 3 = 4(</a:t>
            </a:r>
            <a:r>
              <a:rPr lang="ru-RU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яб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sz="3600" b="1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310714" y="4803306"/>
            <a:ext cx="45655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4 яблока</a:t>
            </a: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59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 animBg="1"/>
      <p:bldP spid="23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95" y="13753"/>
            <a:ext cx="9156595" cy="686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04664"/>
            <a:ext cx="864096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№1 с.80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268760"/>
            <a:ext cx="8352928" cy="2423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клетке 18 кроликов. Шестая часть всех кроликов – белые, а остальные – серые. Сколько белых и сколько серых кроликов сидит в клетке.</a:t>
            </a:r>
            <a:endParaRPr lang="ru-RU" sz="36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7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95" y="13753"/>
            <a:ext cx="9156595" cy="686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04664"/>
            <a:ext cx="864096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№1 с.80</a:t>
            </a:r>
          </a:p>
          <a:p>
            <a:pPr marL="0" lvl="0" indent="-67945" algn="ctr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</a:p>
          <a:p>
            <a:pPr marL="0" lvl="0" indent="-67945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18 : 6 = 3 (</a:t>
            </a:r>
            <a:r>
              <a:rPr lang="ru-RU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.) - белых</a:t>
            </a: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251520" y="2420888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– 3 = 15 (</a:t>
            </a:r>
            <a:r>
              <a:rPr lang="ru-RU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 - серых</a:t>
            </a: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3140968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3 белых и 15 серых кроликов.</a:t>
            </a: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182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5502"/>
            <a:ext cx="9283859" cy="6962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" y="620688"/>
            <a:ext cx="82296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Сегодня я узнал на уроке…</a:t>
            </a:r>
          </a:p>
          <a:p>
            <a:r>
              <a:rPr lang="ru-RU" sz="4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научился…</a:t>
            </a:r>
          </a:p>
          <a:p>
            <a:r>
              <a:rPr lang="ru-RU" sz="4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меня получилось…</a:t>
            </a:r>
          </a:p>
          <a:p>
            <a:r>
              <a:rPr lang="ru-RU" sz="4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 трудно…</a:t>
            </a:r>
          </a:p>
          <a:p>
            <a:r>
              <a:rPr lang="ru-RU" sz="4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ещё не уверен, что хорошо знаю…</a:t>
            </a:r>
          </a:p>
        </p:txBody>
      </p:sp>
    </p:spTree>
    <p:extLst>
      <p:ext uri="{BB962C8B-B14F-4D97-AF65-F5344CB8AC3E}">
        <p14:creationId xmlns:p14="http://schemas.microsoft.com/office/powerpoint/2010/main" val="313769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80" name="Picture 8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" y="-9446"/>
            <a:ext cx="9156595" cy="686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96" y="-9446"/>
            <a:ext cx="9156595" cy="686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1417638"/>
            <a:ext cx="69847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 </a:t>
            </a:r>
          </a:p>
          <a:p>
            <a:pPr algn="ctr"/>
            <a:r>
              <a:rPr lang="ru-RU" sz="6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6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6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№ 3, 6 с.38-39 </a:t>
            </a:r>
          </a:p>
          <a:p>
            <a:pPr algn="ctr"/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57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704" y="0"/>
            <a:ext cx="91567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229600" cy="33123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</a:p>
          <a:p>
            <a:pPr marL="0" indent="0" algn="ctr">
              <a:buNone/>
            </a:pPr>
            <a:r>
              <a:rPr lang="ru-RU" sz="8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урок!</a:t>
            </a:r>
            <a:endParaRPr lang="ru-RU" sz="8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136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95" y="13753"/>
            <a:ext cx="9156595" cy="686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7230" y="620688"/>
            <a:ext cx="8496944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У  Пети  24  марки,  а у Коли 8 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марок. Во 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сколько  раз  у  Пети  марок  больше, 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у  Коли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endParaRPr lang="ru-RU" sz="2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Ученики  посадили  3  куста  крыжовника, </a:t>
            </a:r>
            <a:r>
              <a:rPr lang="ru-RU" sz="2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кустов  малины  в  2  раза  больше. </a:t>
            </a:r>
            <a:r>
              <a:rPr lang="ru-RU" sz="2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</a:t>
            </a:r>
            <a:r>
              <a:rPr lang="ru-RU" sz="2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кустов  малины  посадили  </a:t>
            </a:r>
            <a:r>
              <a:rPr lang="ru-RU" sz="2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ученики?</a:t>
            </a:r>
          </a:p>
          <a:p>
            <a:pPr marL="0" indent="0">
              <a:buNone/>
            </a:pPr>
            <a:endParaRPr lang="ru-RU" sz="26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 В  шкафу  15  кукол,  а  машинок 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3  раза  меньше.  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Сколько </a:t>
            </a: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машинок  в  шкафу?</a:t>
            </a:r>
          </a:p>
          <a:p>
            <a:pPr marL="0" indent="0">
              <a:lnSpc>
                <a:spcPct val="110000"/>
              </a:lnSpc>
              <a:buNone/>
            </a:pPr>
            <a:endParaRPr lang="ru-RU" sz="43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buNone/>
            </a:pPr>
            <a:endParaRPr lang="ru-RU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666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95" y="13753"/>
            <a:ext cx="9156595" cy="686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7230" y="620688"/>
            <a:ext cx="8496944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У  Пети  24  марки,  а у Коли 8 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марок. Во 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сколько  раз  у  Пети  марок  больше, 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у  Коли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lvl="0" indent="0" algn="ctr">
              <a:buNone/>
            </a:pP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: 8 = 3 </a:t>
            </a:r>
            <a:endParaRPr lang="ru-RU" sz="2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Ученики  посадили  3  куста  крыжовника, </a:t>
            </a:r>
            <a:r>
              <a:rPr lang="ru-RU" sz="2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кустов  малины  в  2  раза  больше. </a:t>
            </a:r>
            <a:r>
              <a:rPr lang="ru-RU" sz="2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</a:t>
            </a:r>
            <a:r>
              <a:rPr lang="ru-RU" sz="2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кустов  малины  посадили  </a:t>
            </a:r>
            <a:r>
              <a:rPr lang="ru-RU" sz="2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ученики?</a:t>
            </a: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ꞏ 2 = 6 (к.) -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малины</a:t>
            </a:r>
            <a:endParaRPr lang="ru-RU" sz="26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 В  шкафу  15  кукол,  а  машинок 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3  раза  меньше.  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Сколько </a:t>
            </a: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машинок  в  шкафу?</a:t>
            </a:r>
          </a:p>
          <a:p>
            <a:pPr marL="0" lvl="0" indent="0" algn="ctr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: 3 = 5 (м.) </a:t>
            </a:r>
          </a:p>
          <a:p>
            <a:pPr marL="0" indent="0">
              <a:lnSpc>
                <a:spcPct val="110000"/>
              </a:lnSpc>
              <a:buNone/>
            </a:pPr>
            <a:endParaRPr lang="ru-RU" sz="43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buNone/>
            </a:pPr>
            <a:endParaRPr lang="ru-RU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7186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45" y="-24362"/>
            <a:ext cx="9190792" cy="6893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517" y="836712"/>
            <a:ext cx="8712968" cy="56166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16     28            78          65</a:t>
            </a:r>
          </a:p>
          <a:p>
            <a:pPr marL="0" indent="0">
              <a:buNone/>
            </a:pPr>
            <a:endParaRPr lang="ru-RU" sz="5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34              15      90      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913" y="423485"/>
            <a:ext cx="720080" cy="1661880"/>
          </a:xfrm>
          <a:prstGeom prst="rect">
            <a:avLst/>
          </a:prstGeom>
        </p:spPr>
      </p:pic>
      <p:pic>
        <p:nvPicPr>
          <p:cNvPr id="14" name="Рисунок 1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432048"/>
            <a:ext cx="720080" cy="1653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2420888"/>
            <a:ext cx="1008112" cy="172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2743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X2Download.app-_Мы делили апельсин_. Веселая карусель(360p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8656" y="34458"/>
            <a:ext cx="8941763" cy="6706910"/>
          </a:xfrm>
        </p:spPr>
      </p:pic>
    </p:spTree>
    <p:extLst>
      <p:ext uri="{BB962C8B-B14F-4D97-AF65-F5344CB8AC3E}">
        <p14:creationId xmlns:p14="http://schemas.microsoft.com/office/powerpoint/2010/main" val="1936389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5502"/>
            <a:ext cx="9283859" cy="6962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1340768"/>
            <a:ext cx="763284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</a:p>
          <a:p>
            <a:pPr algn="ctr"/>
            <a:r>
              <a:rPr lang="ru-RU" sz="5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Нахождение нескольких долей числа</a:t>
            </a:r>
            <a:endParaRPr lang="ru-RU" sz="54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35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5502"/>
            <a:ext cx="9283859" cy="6962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" y="620688"/>
            <a:ext cx="82296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Мне будет интересно узнать…</a:t>
            </a:r>
          </a:p>
          <a:p>
            <a:r>
              <a:rPr lang="ru-RU" sz="4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Я смогу поразмышлять над…</a:t>
            </a:r>
          </a:p>
          <a:p>
            <a:r>
              <a:rPr lang="ru-RU" sz="4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Я познакомлюсь с…</a:t>
            </a:r>
          </a:p>
          <a:p>
            <a:r>
              <a:rPr lang="ru-RU" sz="4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Я узнаю…</a:t>
            </a:r>
          </a:p>
          <a:p>
            <a:r>
              <a:rPr lang="ru-RU" sz="4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Я буду уметь…</a:t>
            </a:r>
          </a:p>
        </p:txBody>
      </p:sp>
    </p:spTree>
    <p:extLst>
      <p:ext uri="{BB962C8B-B14F-4D97-AF65-F5344CB8AC3E}">
        <p14:creationId xmlns:p14="http://schemas.microsoft.com/office/powerpoint/2010/main" val="102688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094"/>
            <a:ext cx="9190792" cy="6893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http://images.myshared.ru/5/338034/slide_2.jpg"/>
          <p:cNvPicPr/>
          <p:nvPr/>
        </p:nvPicPr>
        <p:blipFill>
          <a:blip r:embed="rId3"/>
          <a:srcRect l="7536" t="29701" r="4754" b="37180"/>
          <a:stretch>
            <a:fillRect/>
          </a:stretch>
        </p:blipFill>
        <p:spPr bwMode="auto">
          <a:xfrm>
            <a:off x="457200" y="579624"/>
            <a:ext cx="7859216" cy="2993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323528" y="3573016"/>
            <a:ext cx="799288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1              1              1             1</a:t>
            </a:r>
          </a:p>
          <a:p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4              8              3             6      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2" name="Минус 21"/>
          <p:cNvSpPr/>
          <p:nvPr/>
        </p:nvSpPr>
        <p:spPr>
          <a:xfrm>
            <a:off x="1043608" y="4221088"/>
            <a:ext cx="504056" cy="72008"/>
          </a:xfrm>
          <a:prstGeom prst="mathMinus">
            <a:avLst/>
          </a:prstGeom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Минус 22"/>
          <p:cNvSpPr/>
          <p:nvPr/>
        </p:nvSpPr>
        <p:spPr>
          <a:xfrm>
            <a:off x="3059832" y="4240227"/>
            <a:ext cx="504056" cy="72008"/>
          </a:xfrm>
          <a:prstGeom prst="mathMinus">
            <a:avLst/>
          </a:prstGeom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Минус 23"/>
          <p:cNvSpPr/>
          <p:nvPr/>
        </p:nvSpPr>
        <p:spPr>
          <a:xfrm flipH="1">
            <a:off x="5076056" y="4266515"/>
            <a:ext cx="504056" cy="45719"/>
          </a:xfrm>
          <a:prstGeom prst="mathMinus">
            <a:avLst/>
          </a:prstGeom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Минус 24"/>
          <p:cNvSpPr/>
          <p:nvPr/>
        </p:nvSpPr>
        <p:spPr>
          <a:xfrm flipH="1">
            <a:off x="6948264" y="4240228"/>
            <a:ext cx="576064" cy="91436"/>
          </a:xfrm>
          <a:prstGeom prst="mathMinus">
            <a:avLst/>
          </a:prstGeom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1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95" y="13753"/>
            <a:ext cx="9156595" cy="686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04664"/>
            <a:ext cx="864096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268760"/>
            <a:ext cx="8352928" cy="1870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Тани было 12 яблок. Треть их она отдала своей подруге Ане.</a:t>
            </a:r>
            <a:endParaRPr lang="ru-RU" sz="36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67945" algn="just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Сколько яблок получила Аня?</a:t>
            </a:r>
            <a:endParaRPr lang="ru-RU" sz="36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03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225</Words>
  <Application>Microsoft Office PowerPoint</Application>
  <PresentationFormat>Экран (4:3)</PresentationFormat>
  <Paragraphs>55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Оюна</cp:lastModifiedBy>
  <cp:revision>27</cp:revision>
  <dcterms:created xsi:type="dcterms:W3CDTF">2017-02-02T16:19:19Z</dcterms:created>
  <dcterms:modified xsi:type="dcterms:W3CDTF">2023-03-12T04:34:56Z</dcterms:modified>
</cp:coreProperties>
</file>