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60" r:id="rId5"/>
    <p:sldId id="259" r:id="rId6"/>
    <p:sldId id="262" r:id="rId7"/>
    <p:sldId id="263" r:id="rId8"/>
    <p:sldId id="264" r:id="rId9"/>
    <p:sldId id="288" r:id="rId10"/>
    <p:sldId id="265" r:id="rId11"/>
    <p:sldId id="266" r:id="rId12"/>
    <p:sldId id="267" r:id="rId13"/>
    <p:sldId id="268" r:id="rId14"/>
    <p:sldId id="269" r:id="rId15"/>
    <p:sldId id="271" r:id="rId16"/>
    <p:sldId id="272" r:id="rId17"/>
    <p:sldId id="273" r:id="rId18"/>
    <p:sldId id="275" r:id="rId19"/>
    <p:sldId id="276" r:id="rId20"/>
    <p:sldId id="277" r:id="rId21"/>
    <p:sldId id="278" r:id="rId22"/>
    <p:sldId id="280" r:id="rId23"/>
    <p:sldId id="281" r:id="rId24"/>
    <p:sldId id="282" r:id="rId25"/>
    <p:sldId id="283" r:id="rId26"/>
    <p:sldId id="284" r:id="rId27"/>
    <p:sldId id="285" r:id="rId28"/>
    <p:sldId id="286" r:id="rId29"/>
    <p:sldId id="289" r:id="rId30"/>
    <p:sldId id="290" r:id="rId31"/>
    <p:sldId id="287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B9FD"/>
    <a:srgbClr val="FFB7FF"/>
    <a:srgbClr val="FF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63C5B4-0583-4E6B-AE83-996532EC1507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3CE06A-E40E-4D9E-A9F5-B297548BD5C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3CE06A-E40E-4D9E-A9F5-B297548BD5C3}" type="slidenum">
              <a:rPr lang="ru-RU" smtClean="0"/>
              <a:pPr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B9F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ac1643706df76fa5379fe34ca0b91018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221731" y="4022531"/>
            <a:ext cx="2922269" cy="28354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570BB1-F5C0-4F1A-BEF4-6380A037DD10}" type="datetimeFigureOut">
              <a:rPr lang="ru-RU" smtClean="0"/>
              <a:pPr/>
              <a:t>16.02.2017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1C642-BBF4-4591-82E3-A0A23F63CAC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b="1" kern="1200" cap="all" spc="0">
          <a:ln w="9000" cmpd="sng">
            <a:solidFill>
              <a:schemeClr val="accent4">
                <a:shade val="50000"/>
                <a:satMod val="120000"/>
              </a:schemeClr>
            </a:solidFill>
            <a:prstDash val="solid"/>
          </a:ln>
          <a:gradFill>
            <a:gsLst>
              <a:gs pos="0">
                <a:schemeClr val="accent4">
                  <a:shade val="20000"/>
                  <a:satMod val="245000"/>
                </a:schemeClr>
              </a:gs>
              <a:gs pos="43000">
                <a:schemeClr val="accent4">
                  <a:satMod val="255000"/>
                </a:schemeClr>
              </a:gs>
              <a:gs pos="48000">
                <a:schemeClr val="accent4">
                  <a:shade val="85000"/>
                  <a:satMod val="255000"/>
                </a:schemeClr>
              </a:gs>
              <a:gs pos="100000">
                <a:schemeClr val="accent4">
                  <a:shade val="20000"/>
                  <a:satMod val="245000"/>
                </a:schemeClr>
              </a:gs>
            </a:gsLst>
            <a:lin ang="5400000"/>
          </a:gradFill>
          <a:effectLst>
            <a:reflection blurRad="12700" stA="28000" endPos="45000" dist="1000" dir="5400000" sy="-100000" algn="bl" rotWithShape="0"/>
          </a:effectLst>
          <a:latin typeface="Constantia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accent3">
              <a:lumMod val="50000"/>
            </a:schemeClr>
          </a:solidFill>
          <a:latin typeface="Constantia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gif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772400" cy="201622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Arial Black" pitchFamily="34" charset="0"/>
              </a:rPr>
              <a:t/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«МЯГКИЕ ЛАПКИ, </a:t>
            </a:r>
            <a:br>
              <a:rPr lang="ru-RU" dirty="0" smtClean="0">
                <a:latin typeface="Arial Black" pitchFamily="34" charset="0"/>
              </a:rPr>
            </a:br>
            <a:r>
              <a:rPr lang="ru-RU" dirty="0" smtClean="0">
                <a:latin typeface="Arial Black" pitchFamily="34" charset="0"/>
              </a:rPr>
              <a:t>А В ЛАПКАХ – ЦАРАПКИ»</a:t>
            </a:r>
            <a:endParaRPr lang="ru-RU" dirty="0">
              <a:latin typeface="Arial Black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4797152"/>
            <a:ext cx="6400800" cy="1752600"/>
          </a:xfrm>
        </p:spPr>
        <p:txBody>
          <a:bodyPr/>
          <a:lstStyle/>
          <a:p>
            <a:pPr algn="l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КОШАЧЬЯ ВИКТОРИНА</a:t>
            </a:r>
            <a:endParaRPr lang="ru-RU" dirty="0"/>
          </a:p>
        </p:txBody>
      </p:sp>
      <p:pic>
        <p:nvPicPr>
          <p:cNvPr id="22530" name="Picture 2" descr="http://mtdata.ru/u19/photoBDA0/20647267003-0/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268760"/>
            <a:ext cx="5715000" cy="50863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 descr="https://upload.wikimedia.org/wikipedia/ru/2/22/Kot_gav_Ga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3556" name="AutoShape 4" descr="https://upload.wikimedia.org/wikipedia/ru/2/22/Kot_gav_Gav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3558" name="Picture 6" descr="http://img0.liveinternet.ru/images/attach/c/0/119/988/119988828_3911698_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6707536" cy="510623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img0.liveinternet.ru/images/attach/c/2/65/775/65775861_1288043090_37049752_koshki_i_muys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60648"/>
            <a:ext cx="6657975" cy="4772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epochtimes.com.ua/upload/iblock/d62/d62c9fbd7623c0ac5b5b0331d614c58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404664"/>
            <a:ext cx="5688632" cy="58206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encrypted-tbn0.gstatic.com/images?q=tbn:ANd9GcQOkoiu7FRK0tL_LYLu42mYHp8meT_jjw8doZ1aIT9egow6ZyT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764704"/>
            <a:ext cx="4037642" cy="3024336"/>
          </a:xfrm>
          <a:prstGeom prst="rect">
            <a:avLst/>
          </a:prstGeom>
          <a:noFill/>
        </p:spPr>
      </p:pic>
      <p:pic>
        <p:nvPicPr>
          <p:cNvPr id="1028" name="Picture 4" descr="http://multik-pic.ru/images/maugli/maugli24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764704"/>
            <a:ext cx="4643058" cy="29996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http://xn--80accbnqdkggyfadgeqc9iwb0j.xn--p1ai/attachments/Image/kot2.png?template=generi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32656"/>
            <a:ext cx="6304756" cy="598951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encrypted-tbn3.gstatic.com/images?q=tbn:ANd9GcQN707tsceyZrF_Gpg1X4HTWxkrViB4p1a8v6PvJZmEI_WKpdKCr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476672"/>
            <a:ext cx="5400600" cy="577391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https://encrypted-tbn2.gstatic.com/images?q=tbn:ANd9GcScVa5vpsVZCc9cUt7ptjMLj9FoVFKD3tystqyQk-L0iZTMO7D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861048"/>
            <a:ext cx="4629086" cy="2592288"/>
          </a:xfrm>
          <a:prstGeom prst="rect">
            <a:avLst/>
          </a:prstGeom>
          <a:noFill/>
        </p:spPr>
      </p:pic>
      <p:pic>
        <p:nvPicPr>
          <p:cNvPr id="30724" name="Picture 4" descr="https://encrypted-tbn2.gstatic.com/images?q=tbn:ANd9GcTxGQyiXPhVquTCvYFILEYIlBYm76UgJbMKwMNJJI4xAnDZlG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76672"/>
            <a:ext cx="4737065" cy="2952328"/>
          </a:xfrm>
          <a:prstGeom prst="rect">
            <a:avLst/>
          </a:prstGeom>
          <a:noFill/>
        </p:spPr>
      </p:pic>
      <p:pic>
        <p:nvPicPr>
          <p:cNvPr id="30726" name="Picture 6" descr="http://oboi-full-hd.ru/user-content/uploads/wall/mid/53/Siberian-tiger-snow_1920x1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9126" y="512676"/>
            <a:ext cx="3499589" cy="29163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fb.ru/misc/i/gallery/15532/2753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73016"/>
            <a:ext cx="5767908" cy="3139390"/>
          </a:xfrm>
          <a:prstGeom prst="rect">
            <a:avLst/>
          </a:prstGeom>
          <a:noFill/>
        </p:spPr>
      </p:pic>
      <p:pic>
        <p:nvPicPr>
          <p:cNvPr id="32772" name="Picture 4" descr="http://www.ridus.ru/_ah/img/e-8eJtXGDWN_WNcEmBI2q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260648"/>
            <a:ext cx="6840760" cy="366360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s://encrypted-tbn2.gstatic.com/images?q=tbn:ANd9GcS1NYSEptoYltf9mDNjcpvwmv-jENQiSWkJBruxsXWZyVbINsP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3429000"/>
            <a:ext cx="5472608" cy="3074910"/>
          </a:xfrm>
          <a:prstGeom prst="rect">
            <a:avLst/>
          </a:prstGeom>
          <a:noFill/>
        </p:spPr>
      </p:pic>
      <p:pic>
        <p:nvPicPr>
          <p:cNvPr id="33796" name="Picture 4" descr="http://keep4u.ru/imgs/b/2009/09/13/96/961873e9236f383c673acf0748a465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188640"/>
            <a:ext cx="4680520" cy="3510390"/>
          </a:xfrm>
          <a:prstGeom prst="rect">
            <a:avLst/>
          </a:prstGeom>
          <a:noFill/>
        </p:spPr>
      </p:pic>
      <p:pic>
        <p:nvPicPr>
          <p:cNvPr id="33798" name="Picture 6" descr="http://img.photobucket.com/albums/v309/volha/Yeti/IMG_2907-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88640"/>
            <a:ext cx="4680520" cy="351039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99px.ru/sstorage/56/2012/08/image_5629081222245331238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04664"/>
            <a:ext cx="6707847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s://upload.wikimedia.org/wikipedia/commons/thumb/6/68/Lynx_lynx_poing.jpg/275px-Lynx_lynx_poin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6672"/>
            <a:ext cx="3931670" cy="5904656"/>
          </a:xfrm>
          <a:prstGeom prst="rect">
            <a:avLst/>
          </a:prstGeom>
          <a:noFill/>
        </p:spPr>
      </p:pic>
      <p:pic>
        <p:nvPicPr>
          <p:cNvPr id="34820" name="Picture 4" descr="http://udivitelno.com/images/3/Lynx/%D0%A0%D1%8B%D1%81%D1%8C%20(19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476672"/>
            <a:ext cx="4464496" cy="331236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 descr="http://s.fishki.net/upload/post/201404/18/1262276/1_kosh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332656"/>
            <a:ext cx="4176464" cy="3100432"/>
          </a:xfrm>
          <a:prstGeom prst="rect">
            <a:avLst/>
          </a:prstGeom>
          <a:noFill/>
        </p:spPr>
      </p:pic>
      <p:pic>
        <p:nvPicPr>
          <p:cNvPr id="4" name="Picture 2" descr="Картинки по запросу кошка охотится ночью фото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356992"/>
            <a:ext cx="4565558" cy="3038173"/>
          </a:xfrm>
          <a:prstGeom prst="rect">
            <a:avLst/>
          </a:prstGeom>
          <a:noFill/>
        </p:spPr>
      </p:pic>
      <p:pic>
        <p:nvPicPr>
          <p:cNvPr id="35846" name="Picture 6" descr="http://www.fofan.net/uploads/posts/2011-06/1306903978_ocelot_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836712"/>
            <a:ext cx="4231853" cy="558924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images.forwallpaper.com/files/thumbs/preview/105/1055525__leopard-on-tree_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6984776" cy="489904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http://img1.liveinternet.ru/images/attach/c/0/37/938/37938694_1231579274_03_Asen_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21558"/>
            <a:ext cx="4680520" cy="6231778"/>
          </a:xfrm>
          <a:prstGeom prst="rect">
            <a:avLst/>
          </a:prstGeom>
          <a:noFill/>
        </p:spPr>
      </p:pic>
      <p:pic>
        <p:nvPicPr>
          <p:cNvPr id="38916" name="Picture 4" descr="http://file.mobilmusic.ru/e2/3f/8e/1151662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9859" y="260648"/>
            <a:ext cx="3132347" cy="417646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://i82.mindmix.ru/62/8/120862/5/1522105/2768219_large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332656"/>
            <a:ext cx="5472608" cy="3805268"/>
          </a:xfrm>
          <a:prstGeom prst="rect">
            <a:avLst/>
          </a:prstGeom>
          <a:noFill/>
        </p:spPr>
      </p:pic>
      <p:pic>
        <p:nvPicPr>
          <p:cNvPr id="39940" name="Picture 4" descr="http://cache.photosight.ru/img/2/871/3749978_large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573016"/>
            <a:ext cx="5481073" cy="3025553"/>
          </a:xfrm>
          <a:prstGeom prst="rect">
            <a:avLst/>
          </a:prstGeom>
          <a:noFill/>
        </p:spPr>
      </p:pic>
      <p:pic>
        <p:nvPicPr>
          <p:cNvPr id="39942" name="Picture 6" descr="http://funzoo.ru/uploads/posts/2009-11/1259138557_091faaf9fee5d3ffb9ad62713e6aeed3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2656"/>
            <a:ext cx="2837334" cy="38215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http://lifeglobe.net/media/entry/1417/CatsEye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6430745" cy="4179058"/>
          </a:xfrm>
          <a:prstGeom prst="rect">
            <a:avLst/>
          </a:prstGeom>
          <a:noFill/>
        </p:spPr>
      </p:pic>
      <p:pic>
        <p:nvPicPr>
          <p:cNvPr id="40964" name="Picture 4" descr="http://open.az/uploads/posts/2012-12/1354699799_cats-eye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365104"/>
            <a:ext cx="2952328" cy="2304256"/>
          </a:xfrm>
          <a:prstGeom prst="rect">
            <a:avLst/>
          </a:prstGeom>
          <a:noFill/>
        </p:spPr>
      </p:pic>
      <p:pic>
        <p:nvPicPr>
          <p:cNvPr id="40966" name="Picture 6" descr="http://99px.ru/sstorage/53/2013/03/mid_65612_456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635896" y="4365104"/>
            <a:ext cx="2808312" cy="230425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Картинки по запросу преданная собака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780928"/>
            <a:ext cx="5614311" cy="3888432"/>
          </a:xfrm>
          <a:prstGeom prst="rect">
            <a:avLst/>
          </a:prstGeom>
          <a:noFill/>
        </p:spPr>
      </p:pic>
      <p:pic>
        <p:nvPicPr>
          <p:cNvPr id="44036" name="Picture 4" descr="http://mitya-prosin.ru/wp-content/uploads/2013/06/Marusya-in-the-armchair-2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88640"/>
            <a:ext cx="5886503" cy="27363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newpix.ru/wp-content/uploads/2013/11/lions_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5294784" cy="6270139"/>
          </a:xfrm>
          <a:prstGeom prst="rect">
            <a:avLst/>
          </a:prstGeom>
          <a:noFill/>
        </p:spPr>
      </p:pic>
      <p:pic>
        <p:nvPicPr>
          <p:cNvPr id="45060" name="Picture 4" descr="http://99px.ru/sstorage/56/2012/10/image_56311012012637245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0648"/>
            <a:ext cx="2942764" cy="44279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s00.yaplakal.com/pics/pics_original/6/5/7/20397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5256584" cy="3942438"/>
          </a:xfrm>
          <a:prstGeom prst="rect">
            <a:avLst/>
          </a:prstGeom>
          <a:noFill/>
        </p:spPr>
      </p:pic>
      <p:sp>
        <p:nvSpPr>
          <p:cNvPr id="46084" name="AutoShape 4" descr="data:image/jpeg;base64,/9j/4AAQSkZJRgABAQAAAQABAAD/2wCEAAkGBxQSEhUUExQUFhUXFxwbGBgYGBgaHBocHx4cGhofGBgYHCggGhwlHhwcIjEhJSktLi4uFyAzODMsNygtLisBCgoKDg0OGxAQGiwkICQsLCwsLCwsLCwsLCwsLCwsLCwsLCwsLCwsLCwsLCwsLCwsLCwsLCwsLCwsLCwsLCwsLP/AABEIARUAtgMBIgACEQEDEQH/xAAbAAACAgMBAAAAAAAAAAAAAAAEBQMGAAECB//EAD8QAAECBAQEBAMFCAIBBQEAAAECEQADITEEEkFRBSJhcRMygZEGobFCUsHR8BQjYnKCkuHxB6IVFjODssIk/8QAGQEAAwEBAQAAAAAAAAAAAAAAAgMEAQAF/8QAIxEAAgMAAwEAAwADAQAAAAAAAAECESEDEjFBBCJRE2GRQv/aAAwDAQACEQMRAD8A87xMopEL5JIU5h2SFDvAc3C7ROn/AEpkn6hlKxzI9IAl4wlV450gRA52jFFBSm8LUlLp9IruIBBL3eLbwuQMgeEnGsKynHrCuOSuhnLFtWJimJELgmThSrYRNLwDm8NckKjFkOFqWEM5spkOY3JweUgkctiQKjrS/wA4MxmGUQUs7Xa5G43DEMzuX3hMp28HxjSKhjJvMYGSuHauDu9HJFFB6E1FNbNRzWOJfCCQkpDqZwNwPM1Lh3a7B66UKaoncHYIg2MFYRYJrG/BoRq7RAEc20D6FXUfUDNHE/GcpgnhkoKTWOcZgsh7xMqumUO6FArWCcLMDR1PSCwF+kQJklPaG3gpJpkOK4nlLVjr9pJAgPEYMlQaO5qSE1gsA0yWupPWOcXMrTSIE0ERpW5hiQDZMO8ZG5Z3jIIwccTwpR0aI8OoG8H8dm5yyYVS5JOkITtaPap4TzEAvCzEySkgwWJakwwk4XMmoju3VndOyI8BjlMAHMMcRIKkknWIpGHCInXi3oBCXJXg1RdUxH4pSW9v0I7w0xaVBRsbH9X9IYy+GqKnqNwbev6/OG2BwTcpS6deYer9WNiGMG+VALjYqXiBR3Fi9WF7tV6EU2ix4PChcsEX3cF6ZTahTlNfXYEwT+Dy1AZSxFAxAPMGbYuQG7UNABLwEGQsypjZTVJO4cHqAQajQ+sTykmsGpO9Mm8OcBJq7H+0M5GxAHdtKkQHDOAXIUkuVA1oEOX1L1dqsO0Pp8oN1FP/AM0PR/kGhRMmssgnQFhS5BPSyR7wCkzaQFjsA65ZYBzUU9T2cOB1aoZlWJ4NzqvsDo1VA9eUh/5YtZl5q9AAWZyXbqN+w6wMuW81GzfQEO4vZtnjVyyRzgmIuGpyFuuvSkScYncrwVikBCyBof8AI+sDY9QKSOkMjJNpgtZQm4fNFzDOVPQot8oRJDRzh5rGHyjeioyrB5PkJdx7QuxIBpHWHxJKyNtYh4pPAjYxZ0ngDjEjSIJSY5E3MYxdIoSpEzdkxjIHSoxkbRloeYbFAjqYNwU1MK5MkABoHnzClRYxM42VqVK2WSctD9YmRNAEVEYpTwdJxFGgZcTNjypsZzMTWCcNL1Z/cH6v8/eFMsGhhvgMPnUBU/yuQO6k+Wmx1hclSGJ6PMOhJAeh+zQ/IpIpelGrBaZAoyqi240+1R/bW9Iiw8laEigAvQlOmozV7mMXiFUCwWepuQK/iNT9InbDOsRiEglJLkPQuDbYivpSIcZOflD5k2tpv2NDT0jf7NnYKNUKIKq0SBmJtWtf6m6QZ/41SlZmoXb+og/mI6jLJpbKSlrHr0B17H5QKrCgrKmNWFO5FO7WfXrDFWE8NCSLBJcDcMA1tAq4asC8NFS96UpQAN6O7/OApm2hfxPEeGqh8oZm1LF2fob3pesc4TFgB2HVRqST1JYbCG2M4CVZVVOVyaVPKfqVd/eFnFcApK0lIBfagG3Rrh+ggqMsW4tGYktprY9so5j/AIYDVbiMIqo2Fda6C9zoNjVqGLbJlkd7M3W/c/J/SO8Vw+Xl5g7tQ9tPpGrkUTurZ59OwyqqYs49Kf69qbgFUkgxfMXgkzL0b9Fu/wDi0JOITEJKUBhv1qfe17PQWh/Hz9sQuXFXouwshkZtTWFXEQ6u0P8AFTeWkV+b1iri3RHLmA0oMYMSkERAlLwXLksIa2JSAZqGjIJmSXjI2zKCpb2gbFyiS4giW5rpDDD4cEVhLaRRTZXAk7QfhcOSxIhxI4aFK6CGeH4YJiwhPqdABUvt/kbwuXKjY8egGAwqVKCSCSaMwN9+Zuvo7NFiwmEEsALUUjTKkISo9GLqalSyep0lUiXhymXLllSi+ZdATsLUe9GtWJZfEE5impqxv3uS59/SI58tlSgwhMhxyk1tqP7VCn4D3gKW6ZpRl+y1B7FupguXiUjVj/MK00cV9btrB/Dsk1dszX1y3p7uWMKjrCliOMJLcJJFD9BoG73794a4SXMW6smVIsBrqG6Wo4LgPSJF8gzmoBoB0sHdmf8AW7PC4kqlhQDZg4Ah6SuhLb9K9i0+HnBXUnymhta9KC/SEuHx6Zc7KlQAWBowUXUCqjt5Gbr0MW/FlM0sZaVsC4UAX0o72/GFnB5MpK1KEsJU7VBzEit11Gut4zDbwIwclcwAhTKIfmzDuBRjvSzgaxLicLMAqlKgaKa4GmxID2hjgZgJOa5tegegiDD49S5kxNBkOp00J/OCdAqyszJQlKIVrX5/lG5y0qq4br03HtSG3HuGGbLUUeZiR3u3agLdO8VHCzQpOoNapYZSGdKgS12HoWiflg7sfxyTNY3CrURlIA3O+hp01rVO8L1/DMxasylI3uaD1oza07w2mKucwvu5OguW2o1/eNycdzZLAXJLOer/AKt2jITlHwKUUyjcV5DkAU4u4bpQbO9YBRJzaR6Fxbgf7UhRSWWlLp5XKmD5S1VZrA6dQWil4ZDfo/ixj0eOacbRFOL7aBJwzWiVQItBi01aNMBDOzB6IFTKeMgxAEZHdjuqCMYhCKAdAIPwWD5CfnC6dLExQOaG6p/ho6Qu7DaohPJQQfwXGUL5HKqhQrlrQNV3HXtSEc3GpNTXpEnD/iBaCyQhm1ClU9VdqwE42jYuvSwYqa8wEAgVDkGlCxY9WiFOCUoAk91HRu1/SA8JilzZjqKRTYp6B2cAPoVQ7Th2SGS5Oq2sdcouaa00G0Ryi0UxlYKJKgRLlZs6qOWZLtmJHarCpLVLxY8PKRhpeQKILZlqVQrNS6noDqzMwa0ccFwBlklVZimJDDlGiWoHetXqYL8NE08yAoqVcuoJagNQ2+n2oZHwXJ2xLxP4ywKnlLxOTPQrD8pHYHL6hu8HcHx4XIC5MxE2UlkuDpatspF60ID0g5PGJklfhKTLXKZkqUgBTsKAJDKd30sdxFJwqhKxE7wqS1c5A0WqpIBUWAIIGtTflZ9QrPRS7X/ouq1pBZINBW76n57XjeCyhIoKGgO3v3PqIqEriSiMymyjyhRfdn9ha5OkHYTiPiKpRVq0caUNHrf5tCmkHTLbJk51pCSz3O3RvcPuRCP/ANTYGVPnpROUubRCwlMxQOW9QMgoWd9OkQzZs0yliWpSFAO6alvtOPm/Rtnm+HZxwsoScIcoJzFwlVzVYKqkMAHIqBoXg49PoDUvgdguNy1LSkLSHoASL3ABFH0a9bQo+JuGeEs4qWnlUAJyRRtlgjZ2+ekOky1LS6p0yYp+cnQtoGCEhjZvziVM0MUkhhqzhqsGppAMJZpXVYBM0BYoqx0vqzts/wCmrmPwcyVMLhNDcBjV7sHsftGp70sZwysMo5A8ouQHYpIuK29aOB3hniMLLxUkkVUkUoKNcbg/mIRHGOb+iPhM+gqU7kZQQPW0UGSsAlrOW7PrDn4j4oJByS1DOUvRqGwKjqRcDfKTQMqny1lPaLvx+JqN/wBJubkV0P0rrE09AakKZE46wQcY9Ia4gqSaJ0RkcyZlKVjI6mdaEkmZOQQ1RsYd+MtSK06QVhVII0eBsXN0Ec02/DkQjDgh8zHrZ43Jl7N/2B7gU+sG8Nc/fHXNT1pXsYeYHDS1UKSr0ZJJ2Smx9BaEz5Oo2MbC/hPhbtMWCEJrcEEmuYNqAyf6TvFkRiPuhKW8tA7PpqDoC1Ggab+7QlAHZKQwHoKNZ9PnAsiQu5N1VF/dnAGt4hnNtj4wVDBMxyALk1vV7sBVm1iH9rKSWdnNaN1Pb6kgbxxIDn+pgegapa1agClBBPEGytQACpPzob/TeGLEA/QTGzhkKk1egoKlVgxANRW7VrcRWwpQQSUk51k53cqU9KNRkgN1DUsLHgMInKpc0kKUD4YZgAotdmKlOA2xGrwq+JOCYlctM7AsVJSrOhJBCszqdL0zJKiR0V1Ytjr6/wBAlisiwHBSTz1dt6HY5XbbpDRHw+GKgQDfZz0JtRt79K+Z/DvxDPkTDLmLmIJd1KdVbspEx0kGzgPaGc/40npQDnckt4YSEkKuQSQT9pizVBG0UP8AGf8ARC51Re5YmS15CKkMC7BdKEgv29IM4TLyoTYkUQTRxU5Q+uXKw6AaRVPg1GOxSx45IkoWlbLP70gNyULhJNTm0pYxfk4aUyiSp6FOQEkHmaz5zykCmjVeJ5x6y6+joy7RsgOKQVLSCkFgXFzvYUIFa3CukAzpihKDkXSxc1+182NCf8S4mRlW6gXB+7lzA2cFiDo2/oYAx0wKUhFSk8xLPd2AB1fYOHL3qu7YdBsvEpmJLmooC9QWdjr7/gYWcBxRlT1pLhKySAfmwsP8d4hwTgklnfKq50cHcjzDesES8OQyjUp17Qt4M+HnPxvhzLxa0gBiSd+rg3Ygg13uS5IElQaLl8ZJQtRzJdaEhnLFSGcFB1pQi7powJMUSVOzKyi8erxPtBHn8iqQYi9IhmyyC4MOJeCYPAuKwxSIJMxxpAcnFkUjcCTVgHWMgqBst+PwqUpBBrCeRNBv87fIvEZxil+a0NuH8PCiCpKgNh7n5e3SFSl1WjVG3gRwvBKmHlCmYUCbDq1nr0p73ng2FEsPUqtqw7VqesJuH4YkZUpCRts7OSx7UiyJQEpAD0YaD2H4R53LPsyyEaRk01J1F927C0LvEWslDsOpuOr2HT5QXNWVvdKBqHv0bzK1sb6QLPGQVcO9mcDu9HrCWhsTmalTgpBpqx7Bh1IUf7Xu8T8NQmapKiFKD1VWjF25Tq1wpVnIEBJnswFBUq3LCgc1Lu/r1aFvEZwDAOpSiajLuc1VZqHKkWsBvD4NeCpJl9VjFFyiZLXLANSSS+nkelwaOWgyRMA8nhh6sxD0rTSKjLxYEwAhDZOQChYsFHONbB9dGarhPGMNhkJE6amWCSHWd3UAas5FtA2tHdxq3SETxAH/ACB8GJx0gzEBKMTLSooy2mUfIbO+mxOzxVf+JPhIYgftuI5komFMpBtmSxKz0BLAHUHpFm4r8fqUknC4aetIp4reEmuoz8yvYCKr8FfFC8DKEuajEzJYmK5kSwwKqkLzO5clTAv9DdG+tWStbZ69MmEEjkFPLlJp8n7dIjXMW1JiEuKEoN6vRxS2u/ov4f8AFuDxAOSekK1QSUqGpdBZQb89og4hxBKFFigHMLjMa3qTtXRmiTlj19KIOznjE1gCopWU2OYBRCixyhSgFA0AT8zFWOGWTmJyghRBqQairgAg3LAEX5i0S/EWJWJiHmUMslcsvlJDu6S6cqtoHl4rIhIADKBNgnNQFObKwJY9GU7EUZDaSHxiyYIYk6MKnKSQwILihIND0g4LDAg1730+mx0gJcvKrdJAI6321uH3dus4oHcKTq9w+4BDd6D6BI0SfG3CfHkhQHlDm5IvUX+lt9PLcOQhYIJodQ3uHLGPcZKKZScyTZ7g7GjA02jzD4i4QJc1aQDd0kUBHar+hpF34vLnUk/I497GhxgARxN4oFBtYT+DVtY5l4MgvFSgkTObCMRKc0jIkCCIyCMCcEhyAW9bH5iLvwxKcrJB2K6Vbc9+gvbatcCkAqfLmI0DNozqFX6U70MXDwLZ6tpUAdGBdVYi55fCviQVwwub0FWb2cmg7dRDScCrls4qdhr6mF2EoQwDD1JUblhB0ybSzkn9P0EQyKkdpQ/8KBQdev699IHUoTBmYly4G+wA7h+3cRxi3WcgsLmxUbEDYafoQUhIQMxpRhawq/YXD7HpHHeCyeoDMGF/exLdyw/uhacE4ZSqvYV9KbEaGrkRPjVEkKD5lZQGFwFaa1YgdA+sTy8QEcgSBpQObNcCpvb566ric9NHgBxc2QjMUhLlZFCEhuUEMdAIvHC/hDBSV50yUmZfNMdah2Kycg7NFX4fxpEpROYhIbOoaDck/Ku7dHPCeO+MFEDK4om5D2BfzKP2jo+Vni/hf6kfKtD+OSgxCUlQPLQjW+VSq6DUdIR4DAoQlKciC5BYOkgVDFqM+gAamzQ041jgmSWJHmb0DAd+Y/1doXyVgrWTSqGUKEgF1BtbLodzvDOqF2Mv/TUiclHjIlqSEkChIGjAF8otQm6RFd+JfgqXIUibJKgnxEkpKiUhmUyRVgW0tXSLbw/HhOcVzSxmUwLVKnZTMo8qiwqNbiBeM8UTNGQEEFlB/vf73OkZOoxOhbkebcbUpcxSyDQZerOyrHf6wXgi4zGgQ9bAuVKanU+2zCMx8zw0LGxGWhJB2fUGjPZo1L5JbE0Te99ajZlCm8QsuQxw0x05S1Bl9akV0Lg+53pKia2m4rfqOoapFRdrNC+RMCkZ5Z6Hpq5Hf694YyZoWVA0LVHqzgkdB8qCjr0MkQwqGKT3p/q7UbtCP4rkOQSaENatN9dR7WpDrDbaEv73I/qp6v0iHieAE2WXe1bDT7Ox9detT4skByajzLHkJUCG7hi8Qme4cVjPiDDrQScoAGoU406A67C72gTAglLx6ySSs81u3QbIllQjURysUUvpGRtg0XDg4CGADrvQOz6hL5iza66CHOGCRzFydKCns4oLE700hfI4YmSSPEzWoQPw60J2AiJePc5UuWetgTrW4Af6nt53Jrw9CGelhw2JFVGm3z009fWJUrAGdRLa9nqBrUtXtsIq6sVmUMppQAixPTe1ht0EOFYnyS9QHPpWp/zpW8IcRiYxwk88yyHJrlAs9geuvQEXpEeIJVU1JNGqK09gK9a7wKlRmMNCoPpypcs9zW/S0ccRxYSGcDQfN2D9e1ow0lwyHUVEsAPa5A2smvcRDikAoSQCkqBLMxUVEir1Zm6xzhOdKXFM2bL0TUPpUJSPeOppZQFS+f6MSdenRidIz6aIJ7OeXMhNVDqLPpcEt9QHiTAcaEsqWKKVYeoZhqBltYjNDPGyUoQQ1Wzk9TQfI/MnWiWbhQgAl6kOauw5LdLCKeOYmUR3xz4uSqXKSlNyX7BiCHs6g/Z/WOT8YS/DUzhiAl+mQBuhYqc/ehVxjhgBUKMWIba1PQ+ziEWHwr5goAlJdnOjHRnF7Q+M4tWLfHpcB8YLSkkEtmWUvqFLSwU7VylXXm1ymOEceChyBSaOUl26sWp9OtxCHishQSkgAWzUOhV8iLmthaJuHyAbcqiKaA6VGl2+rQubTjbDjGmSYvEkqCxUHR3GYVGjUNWZqdYc4CcFjM9EjmCqFJc1fUM4NdoVT5QDulnFQDTc0IbXW1BEuBwZSXzKF2INeoPpoRp0eEtpoakP5mEbnRsXFGWKkNpvWgvEcjEAKIqD1oRtehH43jfDcWUMldQo8qgLH5nKfqe8c47CNMdOppoO1NDp6bQoJDWXU21L/Ut3Ln1ifxHu3cU6UOkR+HkZmYH6cunQD2EQqmg6lJrdmO9OjRy9BZWPiLhyPEUbGuZJFDvemopq7iK3hJCUqYJpsKxeOOSvESxoVeVg2ZwRQ1Yh/nsqKWhSUKvF3Hco+kfIlF2D8S4aSeWNxYMHj0dIyGXJYD+odxOa6j5hqHNddNBU3b5gQpnzQEuXbQD2cqLBOwAr7UO4kkOQ7uTnLs/c/ho+0K5obmJrYOGD6Mf0zdBE/rKTpGMKSCRlZLAPZ+zNTXtsIY4DFJdyf5r2uw71BI31MIhMDZnL9mNdhpXfQnaIfFMshiwRT1Oo2Aa96doY+JMHu0X3h868whuU00F2T7F+h21XysP4pXNX5Usz0GlvevWmkB4TFDImXUJYkvcgk1OoGnWvQFzgMQkgAUSgl3rzJqSdCc3LQ/YAFImcHGxqlZNhUKTQn94QB/K+tLaBtwIjQh1p6UT3Jy/Qv6+0/DlZwtbCuUJ7kqcv1SwfvHc1ATWzW/qeo9PZ1b0RL0YiDiEvMoJeqlabJZ+wIS/pvcDiEoKT18tN3Ci3TR+vSC8GkmYkEGgKSdycqj6O/wCLxLj0AVOiiX+Ve7PG9qOqwHHoJlpVZgUluof5KJ9orE8ODMS4KvlqR+B/KLRxUPJyjQuW3AY+prFcwqwT4StXUD6sT+u8O4XjYMkOMDhhOk5bkB+55W78rf8AaFGFlKllSWzJD0ZwzULa0pTrURYvhf7QFwFA9DVn7HfeI+P4UoUichiACFpOou41L5vWjvGRn+zRrWWdYbnAANW5VHX7Sc1KioD7U1oTJQChwH3TXUH28rf6aIcCgZkzEPlLhSXdiRmtZ6gNrmEMFJyTS1QU/N3p9fXd4W/TfhyvCvKa7OX1IpX1ofWJ1MSHrlZ+xb/fce3MhYSlWj02AS1T7NT07KxxQZlq2UqnrS3Qj2Mao2C2M+JYsBIBLeZ6juB1ew7xBhlE/wAQ3Z9g5D11/wAQnPExMASrckHS41A1Ylv8xJKdLFBZyGcAiwLPrQmzO2kF0YPZBWPlMjK4yqsbhKmd2PmFzvfcxTeKqPikqDE36lqn1i74qeJkokByPu0fv3NO7RSsSkKm5VF2CdGukHXoYr/HYjmQDIns7lu8ZEfGAlIYb/nGRWtJvC3zxqzWejHtQ0enVhFfxWJKjmV19SdB03PQ9IsHFpZYnRzd7APTVuvU+tfmyHqrSwpS5ADH89Nokh6VS8OBPatrhwKpDVIP3rBLWp6hSAqbMSkPlcVL23O9AGGvaNqlqPt3YfTX1eCsJMyBXKKlm2Azcorclw1m3MUeLBL16b4liPDQnJfOFJ3LWJFzZNTuIYSsYESSlJr4w9RQqZupbs8LZy0vmUylhyxqAegatTR97UpJIQoqOdz9q4CR9ouTswH5vUHFOOhdn2PQeCTx4YVQZ18oFbFr9Ak9PrGsTjUKmJTuWAfzFSmJHYCKzI4wc8tCVBklllmLkKJFfujKa2LvrAHGMQcmdJ8qQEkWtTL6ZRT7uxiV8G6ULkzC5cLmiYqYUnmzFXYh0inVo74tLGVAY/vFhJ/h+fUD1EU/4d4ktIExRD5F5tKEJL3poWtXSLX/AOVQfAcgA1KXtlJq/RtfujWyOXicZDYTtA2GLysRnr4ZL9RcegFH2EJ5snKrOEuQBl/qa3etIe4VP/vfdWksNxmCfo3v1hbKfMENVj/1KW9yVX2gYy1hNDbAShIQtb1mJCjvXZqkl2iLGHxEz6DKEFhYBkih2cEdnI0DcY+Y6MOm5UsJO5ADOO5CD2MTzeXDzq8xZO1TkBrpZXVo7bsxsE4HOT+yuC7E1Otn/wCuUDsN4IxGMB8TYAgdC4QXfqCH09mrWF4gmUmWk+QJKieqll+lKfLaoxxZ8Ely6i51ZNR7JdPsTtFX+G3Yj/J8GnG+MHKiWihV5ldv8kk9tYri502Ws5nIOhdmJa+z/QRvEqKVubLZh91bpLg6gkCmjvWOsBjyeVYZ7WuKHmq9GcdAL1iiMOscEudsIweIUkjMykkM5pcuH/irp3rDpU4JSsv5WIJ0Ygvr+iNzCZUpiUlmFGLs1HGtOYewGoEESsQUqLsUkXuCLKDt3PXu8BKNhJjmbiGTmIHMlVnoQ23oXH3e8Vzj6CZ5WHZaEKqG+yAfpBcnFMCklxvShLa6N1o/yF4vOUoBQzqSAQS3KkuXFKAa+sFxrqweR2hRj8MwBVmYnStYyJZ4zorQuDoNDGRVZPRf+OyxypAAFzS+z+pHqBFbmJFaZiGpoCdzrQHWnWpiz8TDpBbSztUPr7wg4inJS5YNs9rDqT2paPPiWsEVRPKCVFmpcgvS71B3tpA3glJ+8RUHR7U3Y19jS8EhYoxUfsvbNvW+l63A6HlYygFw7gnWrEkVswIPoNLuWAPReVZSKMwLk3qHJOgpy+pa5JJnJMvUUB2atACBq3Np5htAycE+UAgEB1dKtexcl/aN8YxLJS1KuNymuts1SCPyhi10LeJs54SH8QjmJKmfU5Szjuaj8ob42TnQEOVZiSojRmAHYBPow6wgwcw5JigQ+UqDNTMQAOhZz0iw4dQ8IHRw5pQAgaGlnp03aB5Ftm8TyiLhigF5AOUJ01qH/wDqwP8AmCPDInISXKUp9yLi/wDCoXuYVHEqSp08pDAli7Chyt1Ol3bWHxWFTFLcUSpIOiWuR2I03hHKq3+joSvB7aVnFQKg/wAKmZvYBv4YGWGUqafsyztcV+rD9PHHD5p8BKNAAi9blL+xH9p2gnFIzoUfvBvShPvWIlGpUUN2hJhsW/hFRcpWs30JCh6BrbCGPGZx8FYHndOt2Klg+pcP/FFUXOyTRoApBB2tmHzV84deKSnLUnIUt1YAPoCH9ztFfJCmpIRGVpoQZkzUkj+T0cMPao6kxvCKypCSzgNWoI/AEF+7RvCjJNUkUCq1r9oJL70rXYdYiGJSJhQqzctizOwexH5WvFPvgm0vQqdgQUJl5rlTasxIZQ0ejDu0LcGohWRRINCCKVbVw4LC/TWG+HU76g2epSwBvem/TpEMyXnfMQQ1AwNKA7MAoC9vUP0ZZTMktsyfiOYKqSEhKwC+4CkvTUj19IYIQClQALOogbFtDqCQ7PY13gHDYFlZbAaEWNg4ZyHYOKuWeHeD+8TR6tVwQ5PetHZs0BJhRQqx+Eyq6MHO9s3zA9u8ALUycyVeVVE9CGJ6igHrDnj4Up02IFSH1ADts2vaFI4YchN8ozNqQLgdWhkNWi5unh1wzGBKyqtmpl6GuYERqJ+GcLC5qkhXLld7PUNGQTkkCk2XFdQS9Wb5/qsJeKyQVHW1g1GoB6/gYdFYr5WA+biA+IIzGzk0FNRqWiOJUyszFFDAJAVlJYVtYCmoJ69rRjZlMaiXzXbMcr31Yak6CN8TSoAkkOQ3d2F9q+x7xD44QV0BZSyW10AJan2h+i1K8Ev0lLlQSzFQdejFuUVrUB+gJ6kqeLK5Uo1ADv8AZ2Fav5fRtzDBCznyqUSo+Ztb5gkDuU/00gFZUqYpSupBpQVLsHsxA6gbQcVTAk7QJhZjIm6MKfprsFe8OMBMK5SUlilgFNfo2jh7asBpC6Wl/KKqNHoDlAUHA18w6uI54fijKlrI8xCUh/UntQ/M+pyVoGL6sNxuYKIBAKQVKYWI5inqxDDcvDGXiEIkl65kkZR9ymZVLsgUDux9gkTQTQuFsQk3UBRlPswIv530piFhikBgczAUovNlruWoNz1qqSuhkXRa8Ej92lIqzHvVTfVtjWGOLYKSC4Zeb+1ybaVb1hNwOfSTXRQrcsoEdWqS1+YbQX8QT/3uUaJUCAR3vozpr2iBwfcr7LqVPGyycwqWU4/LqL/PehuCxGVYHo/QMEluj/hHMtWfMrUFT7GlSA/RJ9escGSUlJFwQB1qCAeyQ/qIreqhCx2T46QlK0LNBmUN2BTZQ1ozGxCQYQT8KQogsSLVJpQgk3H4xYJ/PLUKGxSzvo5CXoKvajQGUulMwCgoRuXrbViLaKEFxyaQM4psDlr/AHYs4d3cFiFA9LEX2hjLSCsmo5lBmNyoqYUsap9BS7QLkkE5QGzECmhAqdxmLe3SGs+XlEp0gBUsKDMeVS1PsWcfSxaNbOSJp6eYEFxSlwQxqluzkhwQH3EbkqBBIbNY7O5YkksygpnarDZjDgZ2TMhQolQYOaVoxajUFWsQQ4ifFSGUwI5gWNfPpTVir19TC62gr+g/HVAhOXsOrfi2W9mO8BTUrAKnYJS6o54zOJTnTUFlAB+UgNZtmHz7wYQLVlSuqVmvaGpNLBUmr0D4XOmrDywwTT0uB6BoyGM6WmVNUiWDlIzMKMQwPpaMgm7+AefS3rFGq/b8I4mUBJeotc9WG1PVu7zTqlmfqXiKao5gmw81NajXe3YAUiKLK2iv8XBOUDdmLXdrfL0OzwkUoA+chKXObV6V9wW7ekWKeh3owYinu4YbMNQSGhDxGUZbLAYuAE6PYP6fLUvFXGxEyKfP5SoCrBjlYBJe5ocxH61jJAyoCiCz8zMK11s1UipsOkEYrBZZIUQysxpzKs4Byk3KiRX7pOtOZwRkZABqco6Hyu1BYH1NnAhuC/GdYuSwyuXALHqzOXslwK+94VzJJDAihUkF7Wo7WuIdS0ZiHBolmNdArsSwKjuS1KOFPlK8POmhSond0pqlXblr12eMi6NkrIMIslSnDHLTuQVBn3ZQ9ReGuAxYVJWRT95KSkj+pa6GwcmmlGvVZigAsgD7CQdnSTlr9o+WusEyJglSZQFErmzSXGyUIAOtyR3EbNWZB16P8GrKuXXkRzBV3FiH1rl9ukbxtVE0oG/u3PokvteA+HpeUTXmDOo0FFCtq0FthHE/Enwyo1USPV2cjaoPpEqjcinthLhvKpVKu2tgSog9RlNXq4bYNc4llFrkdQ4ylu2Vh0T6QXOmpShSHDpSk2JAJ5S2j1Da9rwrmLJUqWRyiYwIdxTlHd2q1GVSsHGN6A5UFTZjJFE/uzmAcuRle2mg9Ab1giVhgEkaXFSXZiWN9Q4O+4gTK4CxUZWpsr7z7HMNK+jssAMwS71DZaEChuOzvofnGyxHR9NzZeVBU/MASoPcK2YGoCmrqU0pGsZihMEpk5RLlIQC91JFDQalQD93ghcp5s0EjmUaUo1AOvlBszF3gBEtqEHLpr/CoEE6Ue32XNXjIeGyJRNzhxyqAcFwwFQoZgxSzO3UBy9DFTjlZy4IJJNQfI4IsDRQe3aBpEoC+bdNSRqlOcFi6WFWsGctWbCySUkMoENQ/wAKQn2c0P5xzaOSFrpCVZuWpOWzVPyIY/p46wuUZuYFR8tfpCvjMsmYUjM4SWDD59NYh4dPKVBYDnygaMzOPV4bWCm9G6uI1C8v2WPcl/wjIWrnqGVBSykZgbF8xBenaMjepnY9GTIck7FvkDX3iCZJ8QrarAtsOYIY+tWa6feHBz1oVlMxMwLKlIBp5TlUmgBzBKQWao6w04dPRMGaXTxE5S9MqvEdvVq+sRrjlFlTmmivcXSAltwQavZqkk1sxH8z2hJMkZzWiEqKQW1erU2GuxiwcSw5ykLYqDJBAqpiQ40BLOdniHh3C1TVBAFFPWrpQxFD941r13hql1F1ZXsZPUAgBmZTg1+zc0fMbU2SL2gl4hiHapBIAAKcrFglL/dzHoAHi84j4VFaNX69QXNAf0Y7l/8AHcmYzTjLO2Vx0o4OxboI6P5MPGdLgl6ihS8YRRJ5jlAUd21ehfV7sIZeFmlEB3QKA/aFABUPmdLD0u7BtxP/AI+xcqkpCJ6Dqg1Y35Fcwa/KTpeFuOwK5Us+Khcoqf8A9xCkPV/tAA81W1fRoY5RlXUWk16SLwHjJszSywYFiwIcaEV9AO0LeP4V5aGshK1tvmmqOt2GUHam4hx8Nzcyi5cEgvuavregS50Un1H4vJZZQpyUIlJsGISkKU3cvf8AIgVJqdBNJwsA4ZPbDBywKSmmpBmOabJD+g3jnGzilcoGxmZlhyGACUgEsbB/c3cwNKmsl1F6Zso6kkDo6nJ1LC0RykGaoqNwpgw2u29T29HhvXbF9sSDDMKpkxYPKQkkMLuC4Y1cqLjRw9iROUeElyCVKAWdfMrI4DMm7vf3DBYDEDMUkXUHULEfaYj7QBJHpGTj4yiDTOSBqBTmPZw/tHNGKQdPTmQtKVapJUWY1Jc6u5FbuYsPDZY8SW5FCFG1gAVAndgR/VFakzEjM+WpubAgMkexc1u1xWG2BxwUqYpJZpcxVXcOAhPzNuw0BhXIswdB6ZMPISQxYZwzPQGg2+yVXZVQ4cwZkozGYKTC5vcu7AFnIDHcN69oPkUmgSN7ZgCwD62PUg1pBslIVNWEo5X5d2d0u3S73cOaQHajasjwqHlkhJBAAAUQ9ksxAFCC9RUp1LQSqQEkqBBKn1oPvO3lqO9SNFOdIwqQcrMa5X3OjmpBpqRftAU9YGWjAkFi2o9tgd29Rl2bQmlSgpanBQDKIoHr1Y0o1gIVyULKx4Y5QxPStX0G0Nps/LIWtAWCZyQCbH93MYg2KSoFzqRFdkYpeU5lMkrdZHSqXH81QOkURQmbGvEMKAPEzAZlqAvpQ0Fqj5xkA4qcMiEyy6q5mOgoL/Xd4yCoGx5PxhnJExLBMqYsLKgxSFCWkgsbliaPY9XI4RLMjxyCCRNVQUtyJe+qlEGoLg2stSf/AOeTImcq5879oWWoiUkTbvQ0zLbUFEFcHxIWlayAmSeVJJrmBSUS0h+ZYl0J0DEs4Csksw2Mlel0XhkzUS2emcl71UW7tT+0bQx4XJCFO15aQDTcpuDfkc/zGKtheLmSjMoAumb2CkgKS3MXDLSAzFkq1AEO8NiiqeJaTyokpWmxdyUJDHVgo/8AydoncWOT+FlxASR261/TfhCVZJUwcNYbj/b0idGM5XckEUNiRfaxP1jpEwZ3ajXYdqnuYlnAohIZcOWctze1d+/6eGSccc2QhxetQO/WF2GAq/66dYkTlzdvy1/P9DFFrwGTTekvGuAScUnMlKJc9NUTUgA9UrCfMgilah3EIcV/xZ480zV4kJDlQCJdQTupSqgdtBUWix+KBUdvSGUnH0cG1/1pFMJ7pPKOYebj/iVaJgUqemZLBzKAT4ZJHlBBJDB1F39IMX/xt4QdBSAxdKHc0Dc1yTlZqCurRcJ/GwSEkDmIHyzFwNwCPWCU49y29R6w1ciYPVo8F4zwn9mxAlrZI5SUhuRKbVvmLLqTdztCuYWaqQFK5rjlzPkA0GjUfUWj2f40+Ehjcq0qKJiWqG5gKgKGrGoBo8eQfFHCJuGWpE1ICiOVQcpUlJdwT9pmJGlKC8Ni7BlgmxeI+yWKTWgZjYgN112I2gjCY9SMwSM2YMLPlzJVX2/zA6ZZUaBNCC7Ud01v26baQ2+F+DKmKWSkkAd6l/yaNm4qOmQTcsGnAsKZ60SxRF6gi5c97G+7R6J8PfDEoOSjOQ3nDJJ/xRyzbVdp/hngMuUhLAOBf5frtDyUjKogWo0QtuTv4VXSoFxvDJExPhTUgFNQUOgEbhLmxNQX0Ni0eW/F/C5uDUAo55SzyTWpof3jfady1iA41A9cxeFKzTTX/cBcQwaJ0pcmYykqBSR0Nb6EXB0IgYcjjLVhzjnp438TY0+DhwkS2WsrGVRVRCQgBZLOoqK6CgYJFjCaYkrSk5gUlwpIuKuOpLsX6GJPjLDLkz1ylSwnwkIlpIDDKzpPUqLqfqRpC/DLDJKSUqSAX6gaA3JD+0ejFfqqI5SuTsZYfDLICEpzp8z0BqAEuQa0BHoesZCpWIPOpLZs9kijcxLJILB/rGRzgzu6LP8AFaRM/aJhBOUplIqDRCpYPRwDlpsdoExOJMwSspGcckqWCE+ElISXCfM61lRFXUU5i70w4JU4S0pPiMJhWQaGatClNavMB6rIsI1NwISVrK8xyDM9M6zOTLWUtYEAt/IY6NLApJvTcjHjw8OnOknxSglaWCUkpqdgAr/rTyw+4fxmWEmcpREyarMlwWCQ6EgZjQEpUQHYZvQ1v4vwKJSiEFKmnTkKbQpmlIJ2KkgH17RDPStaUMmkuWUAgBgHXNLlJNwVNYggikY4pozs0z0HhnHUTGSFJpnZj/FlSSPugPWxKS3VtN4wiXcuACo0/iyJTm0Kl0B2TM2ePNsBI8aYhBQQVkIzkMkSwEhZTzDlC3UWqyj1c7D4vx5iSsLMpE4LKmykoBySQvQFSjmIF8y2ArC5cKsYuR0elYOYtElJmsV5Rna2Y/ZAJ0JAbVmiVGOSovmYtQN5hu4sWt0PUtRsbx9lyJZV+6y+MtSXUoBLgBVHDKBU+yRV6wzm8YlKSk55eYl1DMnl/mYPSve+sTviaHLkTLeeJgMCxKizUD0c/J69YGwvH0CcAkjLNMtCToSULmHscpQW6xT8F8QhBkLWUueYpzVdSQkJIJ5Swo7Wu0V+ZxdPjoVLPlqEmgKkSpklLNUlkJHc7mGQ4vRc+RI9KVjfElylJVVSUKII5+fIEWPmqs00B2ME4R0kZme6lNc69h+QjzXBY6Z+0KEtYdCUkB7pAVlJ7+IkgAMCr3sk74oUhhMQE7OtiqrBMvVRVqfsjsEkJ8bTpBRmmtL8jGFncWgD4kw8vEyckwXYuCQUkMUnMGIDuKdYqmH44RyrY01IIzGravcMALKTSkGyuL5iJiVAAjLRmdswzFtAd9Y2NrTGkVPFcEly5lAVFRqkKAbq+XmOzs/vFj4DgihZCAnIpIIJqQXU4I28rdzCPF40TcQggIBduaZlIUWDGWWK+hArm6xaeEYtHKoKoRe1DX2hs4/WBGX8GyMaQ4Ckpy0qklyKGxoH7xPI4ipZSEgBRqSXISB0o8AzJwALLYKOwNS5LHR21hVKx4lqJJIJokJ5iWamUVfV7UvARSukc7q2O+JcYmgmWllEB3SkgVY1Bdqd/S0L+HzspJJL3bVj0MQI4kVBXhpzTCOY5gJctvvKTqxfKPUtfiVLTKFVKWSXUQ1VHZtLU2aAnFVgcGd8f4JL4gAZgCSjyLAzKYPRQN0E6EH6x5r/AOI8DEeCoTCnlVmJCRkQxUovKOYOSKGrhJrHocviKkuOZAL3Gj01d+0MMZwxGLlJlLZSVIIyqpZqgguDQV6e7+KdY/BXJG9PDAAhRMoskktnKSctMrjKz303brqLZ8R/8ez5Ss0iXMnyySAlL+IjVlpqKWzBwTWkZFCkmJpoXYLi0zD1RkpMCmy0zF0uQC5Ysb6NBXC5GdSZb8qwhJzcxBSsZVAuGZUzM3TrGRkBJUNi7wAlK/aMSta7JM6cUGqSpipm0BUKirwRwudklKGVJBE5Fmp+z53BFQXFd36BsjI5+HQ9NSpKkOkLonF/s6aCktQWFgdwWOtLxAlRGJoWHjZQBomoZ9gI3GRl6d/5J8VLlozFKAAvwiEvygzEg2aoSJjNY5axBxKf+6m5QEpHmSGGYhakOWA9BVu9YyMgkCzvG4QJbV0iYXsSShIpemZ3eB8Vh8s3KDROddrrCQQXvqKVHKd4yMjk8Na3/gLhyq6VFKvDKswcG6y1DQMGhlwwqmYlSpiisy5S2zVvLUsdmO3+IyMjZLBa9FSeJEuZmZeZBLBQSXJyuVZSW1IDFTAE0iw4jGTFYWQyyFGfOObokJSBRtDfpGRkdJLAl4xT8OT1TJxWVFk+JMCamqZZar9R/bFr4VxBeVILN4aDRxRSaB3Nsvz0jIyBa/Y1P9UMeI8SUcLMLVEyhexSjMCPUv6QDjZy5shCsxS6lOEtYEkB2cEAM8ZGQtBfUWb4dWcq6+Ugbgl1By9fR/UxBj8Yc6EgBjTsxCXH9wNfuxkZANaH8K7xXiKhNQhNM5YlzoTp6fq4tk2cUmWtNCM6DYuOUux1p/uNxkFJYDH0Z4XEzFygQspU75hWlaV7RkZGQK8CZ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6" name="Picture 6" descr="http://troll-face.ru/static/mememaker/e/6/37564-dovolnyiy-le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6136" y="260648"/>
            <a:ext cx="2952328" cy="4483676"/>
          </a:xfrm>
          <a:prstGeom prst="rect">
            <a:avLst/>
          </a:prstGeom>
          <a:noFill/>
        </p:spPr>
      </p:pic>
      <p:pic>
        <p:nvPicPr>
          <p:cNvPr id="46088" name="Picture 8" descr="http://mau.ru/pub/wild/img/lion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4149080"/>
            <a:ext cx="4438650" cy="250507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images.forwallpaper.com/files/thumbs/preview/20/203483__kitty-in-paradise_p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571480"/>
            <a:ext cx="6572296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http://img-fotki.yandex.ru/get/5637/121447594.2ca/0_b68cf_d2211ec8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501008"/>
            <a:ext cx="4211960" cy="3158970"/>
          </a:xfrm>
          <a:prstGeom prst="rect">
            <a:avLst/>
          </a:prstGeom>
          <a:noFill/>
        </p:spPr>
      </p:pic>
      <p:pic>
        <p:nvPicPr>
          <p:cNvPr id="15364" name="Picture 4" descr="http://img0.liveinternet.ru/images/attach/c/1/58/743/58743200_073_cair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332656"/>
            <a:ext cx="4392488" cy="3288091"/>
          </a:xfrm>
          <a:prstGeom prst="rect">
            <a:avLst/>
          </a:prstGeom>
          <a:noFill/>
        </p:spPr>
      </p:pic>
      <p:pic>
        <p:nvPicPr>
          <p:cNvPr id="15366" name="Picture 6" descr="http://animal.ru/i/upload/12635785427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404664"/>
            <a:ext cx="2016224" cy="2990955"/>
          </a:xfrm>
          <a:prstGeom prst="rect">
            <a:avLst/>
          </a:prstGeom>
          <a:noFill/>
        </p:spPr>
      </p:pic>
      <p:pic>
        <p:nvPicPr>
          <p:cNvPr id="15368" name="Picture 8" descr="http://catomania.ru/upload/image/bastet_statue_(1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404664"/>
            <a:ext cx="2103790" cy="2952328"/>
          </a:xfrm>
          <a:prstGeom prst="rect">
            <a:avLst/>
          </a:prstGeom>
          <a:noFill/>
        </p:spPr>
      </p:pic>
      <p:pic>
        <p:nvPicPr>
          <p:cNvPr id="15370" name="Picture 10" descr="http://lizacats.ru/data/images/wysiwyg/all/47198795_1.gif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99992" y="3789040"/>
            <a:ext cx="2095500" cy="20955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Сергей\Desktop\1207642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428604"/>
            <a:ext cx="6286544" cy="55721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Скачать анимационные картинки...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44824"/>
            <a:ext cx="6250664" cy="4687998"/>
          </a:xfrm>
          <a:prstGeom prst="rect">
            <a:avLst/>
          </a:prstGeom>
          <a:noFill/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</a:bodyPr>
          <a:lstStyle/>
          <a:p>
            <a:r>
              <a:rPr lang="ru-RU" dirty="0" smtClean="0"/>
              <a:t>БЛАГОДАРИМ ЗА УЧАСТИЕ!</a:t>
            </a:r>
            <a:br>
              <a:rPr lang="ru-RU" dirty="0" smtClean="0"/>
            </a:br>
            <a:r>
              <a:rPr lang="ru-RU" dirty="0" smtClean="0"/>
              <a:t>ДО НОВЫХ ВСТРЕЧ!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4" name="Picture 6" descr="http://f9.ifotki.info/org/2a984b4fd68020c4bd12bb0f0a8ae895bc5f6c10612638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3717032"/>
            <a:ext cx="3888432" cy="2921193"/>
          </a:xfrm>
          <a:prstGeom prst="rect">
            <a:avLst/>
          </a:prstGeom>
          <a:noFill/>
        </p:spPr>
      </p:pic>
      <p:pic>
        <p:nvPicPr>
          <p:cNvPr id="17416" name="Picture 8" descr="http://www.4lapy.by/assets/images/Articles/World_news/2010/11/kot_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62940" y="620688"/>
            <a:ext cx="4247930" cy="2824875"/>
          </a:xfrm>
          <a:prstGeom prst="rect">
            <a:avLst/>
          </a:prstGeom>
          <a:noFill/>
        </p:spPr>
      </p:pic>
      <p:pic>
        <p:nvPicPr>
          <p:cNvPr id="17418" name="Picture 10" descr="https://encrypted-tbn2.gstatic.com/images?q=tbn:ANd9GcQ2-4rXj-O7m7sYHidfddJzru7lyDv8_NYzGZxW6GdKYMI7ONVK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692696"/>
            <a:ext cx="3995847" cy="2592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2" name="AutoShape 8" descr="data:image/jpeg;base64,/9j/4AAQSkZJRgABAQAAAQABAAD/2wCEAAkGBxITEhITExQUExQWFBUUGBcVFRgZGhgWGhYYFhYWFxYYHCggGBolHRUUITEhJSkrLi4uHB8zODMsNygtLisBCgoKDg0OFBAPFC0lFCUsLC4uNywsKzEsMS4sLDQsNzcrNzIsMisrLCwrLC4rLCwsNy4uLCssKywrLCsrNzcsK//AABEIASkAqgMBIgACEQEDEQH/xAAcAAEAAQUBAQAAAAAAAAAAAAAABgIEBQcIAwH/xAA1EAABAwIEAwYGAgICAwAAAAABAAIRAyEEBRIxBkFRByJhcYGRE6GxweHwMtFC8RRSI3LC/8QAFwEBAQEBAAAAAAAAAAAAAAAAAAECA//EABoRAQEAAwEBAAAAAAAAAAAAAAABAhExIRL/2gAMAwEAAhEDEQA/AN4IiICIiAiIgIioqVIjxQVErxfiWjmopxhxMcOWsaO88QPeLfP2WHGaPa3W6xIkSbNby+6CfvxzZDRdx5fdXDagjdapy/iMlzjO/Po0dOl1K8BnAOlziGi2lvPzjqUEuRWmHe94n+A6buPnyCuWsA/N/qgqREQEREBERAREQEREBERAREQfHFWWOeSx2n+TT8wJP1V3VmDG8WUMxmcPp4io0Xa4a2+B2c0+PdQQ/NsS2tjf/MQdDwbbFsGw8IdJWN4vzs13hjSG0md6ofATa3PkB59FjuMscWv+IwaXEXPR258lCBmr3RJ2Mx1N4n5eyKm4r92G9wE6nSb6YmHHl4jzCynCObMqVQ6S7/rI+g+6hbnPOHayZc8Rf7+AEqc8G1MNRY0NHxqsySdm7D3MbINsZVi5AmxWXaZUayesahBPsNgpIwWRFSIiAiIgIiICIiAiIgIiICIiCkmZUE42wml4qNs75OFpt/2EeoPgpxWJAstf8e4g20kaR/IxJa7kbnaN0GoeOMQ7V/EiZk8vfmonhruHis5xVmDy4tJkSYi0X68x05rBUK2k6uais5meLDWR4QvThl1UkQXATsJv/QWE+K6pDQOan3CeVPGmQR7b/wDyfNUbU4KBaxoM/b981OG7KLcM4bu+I3a7cfvspOynG3siK0REBERAREQEREBERAREQFTU2VSILOriBpk3abSOXnFwVE8/rtcxx7rnRG1/ORy9VK8Vg93MOkncTY/0f2FGs+w+kBxYTG5kER4R9wg574zqH4pBbpiVHGnwk+P9KedoeXanB7b3It8lBKnQbIJrwVlDXOaXyekcityZHw6GwQSR1Nx5ELXHZc8ODWnqt44BsBoQe+Gw4Aa4CHAR+FfAqlrYVSAiIgIiICIiAiIgIiICIiAiIgpeJCwGdUHOa6O6eYtB99lIV5VqYN9j1+x6hBori3LXN1ERBBtPuPA7LU9elpcZGxNl0rxtlVN9N5MNMGbwD5rnjOsP8N7pvLjFyfmeSCVdl2YNbULHG5Mhb4wmOjTJC5p4aqBji/p6XJ6rbHDWaOrQG94Ai55+6DbFCvqEq4WOwFOGgSsgEH1ERAREQEREBERAREQEREBERAXlVaIXqvOsJBAN+X2QRbiTI6dWk/Xcx1jyXP8Axbkuh5A3BgQZHvC6I4gxZbTLw2RFxO3gefkfdafz/DiC94uZgdOiDX2GqhjnAXt81LuEuIPhRN3EiDNgP9KEY86aphe+CrQGmJgz0B5x9EHUnDmdMqU2ajBcJE8/JSMLTvZ/iauKloe0NYACYBuTIAB5+S2xl1N7W6XkOjZw5+iC7REQEREBERAREQEREBERAREQFaY8mDabSFdrxxG3iEEQx1Vzpa1gM7G0DqHNcP733Gyh3EeUnSJWz8WYBcGyR7/lar444pZTNrm/dNiDykdEGpc9w+mu5v76rxZpsBc7WVONxLqj3PcILje/36KR8CZX8fEMbBAHQfU8kG2ezTLiyiyQ0tOzgILTvDuq2ezYSsbkeVMoMDW7QP3zWUCAiIgIiICIiAiIgIiICIiAiIgKmpTDhBEhVLyrVw3c8ifQblBGuIMJUY3uPLRyLjM+AP8AifFc+ce4h3/I0ugO/wDfWfDvSVu3ifiyhD2h0m8uBsBHJaKzh9OrjNQA0gyTMzzvKDHvGhskDVYDzOy3V2M8PfDYa7263v6ss2Ojpi87RyWla9bXUYwDd4j3suo+DcMynQYGMLbCZdJ/fRBIgiIgIiICIiAiIgIiICIiAiIgIitcXjW090FWMxQYCTyufJau484q7rmsdB2cZ5dB4LNcZcT0AA1wqQRIey4F9i5swtK8SZqypVI1S0+PtKCwxGOL+6TzKtnUABa+4n2Xlpsq2U3wZIEkET1/SgtcLSDql9h9luXg3i51IMaXamgXvy5fZabp4SruAeqyOUV6tMmZjmfD9hB1jgca2owPGxV0tQcE9olFrWUiHdJMAcuZ81OcRx7l1OA/EMBPIGY84QSZFC8R2nZeHNbTqfFLrAM6+ql2EqlzQSAJvAM/MIPZERAREQEREBERAREKCioYChvFeYtFN2uWtbebiP30UrxlYAGVpPtYzTuhgidRm3IdCgieb8VPe8iZEwD4LB/8EVnWcGg9R/l9grDDnvSlDGlpd4zugt64LHObMwSJCU6rjNyY285AVOIqFziSlNxaQYtLT7GUEp4fqydBmwv7QV5ZwdJcwG0tB8ZNisTRzTTUDwOUfcr47MdT5dsY+soLQ1nQIJF3fRqyOTYV1Z2kOjqsU931J94/pS3syy5lbFsbUjRqBM3Frju87wg2R2YdnTA/4+IaHhsFrTtO4J6nZbjaALCy8cHSaxoa3YDyXugIiICIiAiIgIiICIqKriBZBa5hRkT0XNnaPitWJdB2kREfVb4znOw1rmk6TB32XPnGDQ6qS0zJKCLsfElfW02m5Bb4jvD8e68i6JBAPmvjKgB2jyJH3QVVqRF9x1G348ipTk1OhVouGtrah0jS4D+MiYJ253F1GhV6GD4/2LrzJvvB6jZc88Pqd1WuL/P8A2k/uHUyYB+3mvPK8ufXhrNIdqiXGB6nkmDwFatDZOn+Q1O7s9QJ3XzF4KtRkSQDBMO+oHQyrMbMdb9Htjcq+C0/Ec0vJgNaZ9ZUy7GMvBxzC7cfxEwJg31dfALXtKHOGsu35XK3F2S8PvdWbW1/DDNmtBJcDuXOdz8grjLJ7UrebWgbL6iLSCIiAiIgIiICIiArTMHw0/X/AGrtWuPpy02n96INM8dZ1iqbix2lzdw6IP1WucTjNbtThdbf4zy2o8E6GOjYQZWqs3ytzLua1vhqugjWJHeJnTfx+y+UgTPfmOUv/r5KrG07/wC79YtsqsEYkSADYnl6nn5BAZVdsSPnJ9J+q861Xex94Vw6nDSGnTzLv8jfYdB+lWTgOsTy5x1U0u1VDERuNQ8eXl0VdTEAxpEbzJ3vbdU0Swci4+Ngvj5cQYAnoDG8KolPBPDdTGVNIbIG/dH3Z910jwtkjMNSawC8XsB9FBexTCllHz5/lbVQEREBERAREQEREBERAVFRs/7hVogjufZVqaTEnwJB+W605xNl1RtQkgCdp3+Z+S6De2RBUI4vyMVGVI3IsUHP+c5YQCZsBvvPhayjwdHp9VM85YGh7HatY7tzM+XQLD4PJnV2HQIc0wgw7apnUTP38F6YcFxNpPL8BfcwwL6Lyx4gr5l9Qio3zE+6DLYfLIl5a4DTFuvmvuBJEF/ePIQJjp1Wdz7NG0qDGQCSD6G8KJ5UwFw1EGSB/KPrsg6U7MKjThhpgQbgCL+Mc1N1Buz7AaaLXNi4FmmR7ypw1B9REQEREBERAREQEREBERAVljsLqBiP30V6iDQ3ankDmObVAAEwTG58VHOFcayjV72zjBtt08lt/tIwzqtB1MNcSbgNibc72Wh8wJpHQ6B6zHsTdBke0nLT8dtRoEOaonhcOdQ5Qs7XzcV6YpOMlo7pKw1PEVAdNz4WQXeeDus6bDqmSUacjU4BwMhsE+RJ2HzVtiqLnCSbgbR/Sz3AmT/HrNBaCARufoEG/wDgPCVG0KZcbQCB4dVLVaZXQ0UmN6ABXaAiIgIiICIiAiIgIiICIiAiIgxXEWFL6TtIm1+pHQLRnGOWOGsmnZ5tpuGtA1GT525BdDkKD9pGQtqYeo4S2G8uUc0HNNZppuNrHYCytS+8q+xtMS+7iAYBdb5LHIMvQrOew2FvMqfdi2H+JiXEE93rzWusurwCLesrbnYhhmgVKkyS7ZBu9uy+qlmwVSAiIgIiICIiAiIgIiICIiAiIgK1zTCCrSfTdcObCukQcr8b5M/BYyq18Fj3kt22N79FEsSy5IiPBb+7eMmacM3ENZ3g8NeQLwRAPh7dFovCnuFthuT1Ph9EHjSrCA2D5z+F0B2QZaxmHY8O7zui58wdnjb1XQ3YxQLqDn6raoj8INmhfURAREQEREBERAREQEREBERAREQEREGA48y0YjAYmmedMkeYuFyaGObULWwSCR4TsuysdR103t6tI+S5Lz1go4nEwANL3NA9TsgxDaEGSYGoj18lvDsIrOHxac93+UfhaQIIb3usx5rafYlj3nH6JDQaRlvWBZBv5ERAREQEREBERAREQEREBERARFS94G6CpfA5eX/Ib168jy35Lx+M3keU+lv7QXT2yCOohcydpWWNpY7FEObBeHRN/CQuhOJcXUGFq/AJ+KWEMt/l4TaVylmdWo6pVbVkVGuLHBxkyDzM3KDHOeXOk3v8lIOEnOfjaOmsMO4PEP8Asb89vVY44dtOlrJBe4kAdPNW9SlpYyoHd4mbciCg7HwLnaW6jJjcc/FXKiHZvxIMXgqT5Jc1oa7zFipbTfKCpElEBERAREQEREBERAREQF8c0HcA+a+ogoNJv/UewQ0m9B7DyVaILarhQRAgegUBzfsnwlXW7QRUc/4heHQZja/LmtjqkoNHnsOcTUmu7cFggde9qMdOizWUdlVKlUa57PiNaHDSXCDIImPVbVevNBiuG+HqOEpinTbpG8AR9VmwIXxiFBUiIgIiICIiAiIg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4" name="AutoShape 10" descr="data:image/jpeg;base64,/9j/4AAQSkZJRgABAQAAAQABAAD/2wCEAAkGBxITEhITExQUExQWFBUUGBcVFRgZGhgWGhYYFhYWFxYYHCggGBolHRUUITEhJSkrLi4uHB8zODMsNygtLisBCgoKDg0OFBAPFC0lFCUsLC4uNywsKzEsMS4sLDQsNzcrNzIsMisrLCwrLC4rLCwsNy4uLCssKywrLCsrNzcsK//AABEIASkAqgMBIgACEQEDEQH/xAAcAAEAAQUBAQAAAAAAAAAAAAAABgIEBQcIAwH/xAA1EAABAwIEAwYGAgICAwAAAAABAAIRAyEEBRIxBkFRByJhcYGRE6GxweHwMtFC8RRSI3LC/8QAFwEBAQEBAAAAAAAAAAAAAAAAAAECA//EABoRAQEAAwEBAAAAAAAAAAAAAAABAhExIRL/2gAMAwEAAhEDEQA/AN4IiICIiAiIgIioqVIjxQVErxfiWjmopxhxMcOWsaO88QPeLfP2WHGaPa3W6xIkSbNby+6CfvxzZDRdx5fdXDagjdapy/iMlzjO/Po0dOl1K8BnAOlziGi2lvPzjqUEuRWmHe94n+A6buPnyCuWsA/N/qgqREQEREBERAREQEREBERAREQfHFWWOeSx2n+TT8wJP1V3VmDG8WUMxmcPp4io0Xa4a2+B2c0+PdQQ/NsS2tjf/MQdDwbbFsGw8IdJWN4vzs13hjSG0md6ofATa3PkB59FjuMscWv+IwaXEXPR258lCBmr3RJ2Mx1N4n5eyKm4r92G9wE6nSb6YmHHl4jzCynCObMqVQ6S7/rI+g+6hbnPOHayZc8Rf7+AEqc8G1MNRY0NHxqsySdm7D3MbINsZVi5AmxWXaZUayesahBPsNgpIwWRFSIiAiIgIiICIiAiIgIiICIiCkmZUE42wml4qNs75OFpt/2EeoPgpxWJAstf8e4g20kaR/IxJa7kbnaN0GoeOMQ7V/EiZk8vfmonhruHis5xVmDy4tJkSYi0X68x05rBUK2k6uais5meLDWR4QvThl1UkQXATsJv/QWE+K6pDQOan3CeVPGmQR7b/wDyfNUbU4KBaxoM/b981OG7KLcM4bu+I3a7cfvspOynG3siK0REBERAREQEREBERAREQFTU2VSILOriBpk3abSOXnFwVE8/rtcxx7rnRG1/ORy9VK8Vg93MOkncTY/0f2FGs+w+kBxYTG5kER4R9wg574zqH4pBbpiVHGnwk+P9KedoeXanB7b3It8lBKnQbIJrwVlDXOaXyekcityZHw6GwQSR1Nx5ELXHZc8ODWnqt44BsBoQe+Gw4Aa4CHAR+FfAqlrYVSAiIgIiICIiAiIgIiICIiAiIgpeJCwGdUHOa6O6eYtB99lIV5VqYN9j1+x6hBori3LXN1ERBBtPuPA7LU9elpcZGxNl0rxtlVN9N5MNMGbwD5rnjOsP8N7pvLjFyfmeSCVdl2YNbULHG5Mhb4wmOjTJC5p4aqBji/p6XJ6rbHDWaOrQG94Ai55+6DbFCvqEq4WOwFOGgSsgEH1ERAREQEREBERAREQEREBERAXlVaIXqvOsJBAN+X2QRbiTI6dWk/Xcx1jyXP8Axbkuh5A3BgQZHvC6I4gxZbTLw2RFxO3gefkfdafz/DiC94uZgdOiDX2GqhjnAXt81LuEuIPhRN3EiDNgP9KEY86aphe+CrQGmJgz0B5x9EHUnDmdMqU2ajBcJE8/JSMLTvZ/iauKloe0NYACYBuTIAB5+S2xl1N7W6XkOjZw5+iC7REQEREBERAREQEREBERAREQFaY8mDabSFdrxxG3iEEQx1Vzpa1gM7G0DqHNcP733Gyh3EeUnSJWz8WYBcGyR7/lar444pZTNrm/dNiDykdEGpc9w+mu5v76rxZpsBc7WVONxLqj3PcILje/36KR8CZX8fEMbBAHQfU8kG2ezTLiyiyQ0tOzgILTvDuq2ezYSsbkeVMoMDW7QP3zWUCAiIgIiICIiAiIgIiICIiAiIgKmpTDhBEhVLyrVw3c8ifQblBGuIMJUY3uPLRyLjM+AP8AifFc+ce4h3/I0ugO/wDfWfDvSVu3ifiyhD2h0m8uBsBHJaKzh9OrjNQA0gyTMzzvKDHvGhskDVYDzOy3V2M8PfDYa7263v6ss2Ojpi87RyWla9bXUYwDd4j3suo+DcMynQYGMLbCZdJ/fRBIgiIgIiICIiAiIgIiICIiAiIgIitcXjW090FWMxQYCTyufJau484q7rmsdB2cZ5dB4LNcZcT0AA1wqQRIey4F9i5swtK8SZqypVI1S0+PtKCwxGOL+6TzKtnUABa+4n2Xlpsq2U3wZIEkET1/SgtcLSDql9h9luXg3i51IMaXamgXvy5fZabp4SruAeqyOUV6tMmZjmfD9hB1jgca2owPGxV0tQcE9olFrWUiHdJMAcuZ81OcRx7l1OA/EMBPIGY84QSZFC8R2nZeHNbTqfFLrAM6+ql2EqlzQSAJvAM/MIPZERAREQEREBERAREKCioYChvFeYtFN2uWtbebiP30UrxlYAGVpPtYzTuhgidRm3IdCgieb8VPe8iZEwD4LB/8EVnWcGg9R/l9grDDnvSlDGlpd4zugt64LHObMwSJCU6rjNyY285AVOIqFziSlNxaQYtLT7GUEp4fqydBmwv7QV5ZwdJcwG0tB8ZNisTRzTTUDwOUfcr47MdT5dsY+soLQ1nQIJF3fRqyOTYV1Z2kOjqsU931J94/pS3syy5lbFsbUjRqBM3Frju87wg2R2YdnTA/4+IaHhsFrTtO4J6nZbjaALCy8cHSaxoa3YDyXugIiICIiAiIgIiICIqKriBZBa5hRkT0XNnaPitWJdB2kREfVb4znOw1rmk6TB32XPnGDQ6qS0zJKCLsfElfW02m5Bb4jvD8e68i6JBAPmvjKgB2jyJH3QVVqRF9x1G348ipTk1OhVouGtrah0jS4D+MiYJ253F1GhV6GD4/2LrzJvvB6jZc88Pqd1WuL/P8A2k/uHUyYB+3mvPK8ufXhrNIdqiXGB6nkmDwFatDZOn+Q1O7s9QJ3XzF4KtRkSQDBMO+oHQyrMbMdb9Htjcq+C0/Ec0vJgNaZ9ZUy7GMvBxzC7cfxEwJg31dfALXtKHOGsu35XK3F2S8PvdWbW1/DDNmtBJcDuXOdz8grjLJ7UrebWgbL6iLSCIiAiIgIiICIiArTMHw0/X/AGrtWuPpy02n96INM8dZ1iqbix2lzdw6IP1WucTjNbtThdbf4zy2o8E6GOjYQZWqs3ytzLua1vhqugjWJHeJnTfx+y+UgTPfmOUv/r5KrG07/wC79YtsqsEYkSADYnl6nn5BAZVdsSPnJ9J+q861Xex94Vw6nDSGnTzLv8jfYdB+lWTgOsTy5x1U0u1VDERuNQ8eXl0VdTEAxpEbzJ3vbdU0Swci4+Ngvj5cQYAnoDG8KolPBPDdTGVNIbIG/dH3Z910jwtkjMNSawC8XsB9FBexTCllHz5/lbVQEREBERAREQEREBERAVFRs/7hVogjufZVqaTEnwJB+W605xNl1RtQkgCdp3+Z+S6De2RBUI4vyMVGVI3IsUHP+c5YQCZsBvvPhayjwdHp9VM85YGh7HatY7tzM+XQLD4PJnV2HQIc0wgw7apnUTP38F6YcFxNpPL8BfcwwL6Lyx4gr5l9Qio3zE+6DLYfLIl5a4DTFuvmvuBJEF/ePIQJjp1Wdz7NG0qDGQCSD6G8KJ5UwFw1EGSB/KPrsg6U7MKjThhpgQbgCL+Mc1N1Buz7AaaLXNi4FmmR7ypw1B9REQEREBERAREQEREBERAVljsLqBiP30V6iDQ3ankDmObVAAEwTG58VHOFcayjV72zjBtt08lt/tIwzqtB1MNcSbgNibc72Wh8wJpHQ6B6zHsTdBke0nLT8dtRoEOaonhcOdQ5Qs7XzcV6YpOMlo7pKw1PEVAdNz4WQXeeDus6bDqmSUacjU4BwMhsE+RJ2HzVtiqLnCSbgbR/Sz3AmT/HrNBaCARufoEG/wDgPCVG0KZcbQCB4dVLVaZXQ0UmN6ABXaAiIgIiICIiAiIgIiICIiAiIgxXEWFL6TtIm1+pHQLRnGOWOGsmnZ5tpuGtA1GT525BdDkKD9pGQtqYeo4S2G8uUc0HNNZppuNrHYCytS+8q+xtMS+7iAYBdb5LHIMvQrOew2FvMqfdi2H+JiXEE93rzWusurwCLesrbnYhhmgVKkyS7ZBu9uy+qlmwVSAiIgIiICIiAiIgIiICIiAiIgK1zTCCrSfTdcObCukQcr8b5M/BYyq18Fj3kt22N79FEsSy5IiPBb+7eMmacM3ENZ3g8NeQLwRAPh7dFovCnuFthuT1Ph9EHjSrCA2D5z+F0B2QZaxmHY8O7zui58wdnjb1XQ3YxQLqDn6raoj8INmhfURAREQEREBERAREQEREBERAREQEREGA48y0YjAYmmedMkeYuFyaGObULWwSCR4TsuysdR103t6tI+S5Lz1go4nEwANL3NA9TsgxDaEGSYGoj18lvDsIrOHxac93+UfhaQIIb3usx5rafYlj3nH6JDQaRlvWBZBv5ERAREQEREBERAREQEREBERARFS94G6CpfA5eX/Ib168jy35Lx+M3keU+lv7QXT2yCOohcydpWWNpY7FEObBeHRN/CQuhOJcXUGFq/AJ+KWEMt/l4TaVylmdWo6pVbVkVGuLHBxkyDzM3KDHOeXOk3v8lIOEnOfjaOmsMO4PEP8Asb89vVY44dtOlrJBe4kAdPNW9SlpYyoHd4mbciCg7HwLnaW6jJjcc/FXKiHZvxIMXgqT5Jc1oa7zFipbTfKCpElEBERAREQEREBERAREQF8c0HcA+a+ogoNJv/UewQ0m9B7DyVaILarhQRAgegUBzfsnwlXW7QRUc/4heHQZja/LmtjqkoNHnsOcTUmu7cFggde9qMdOizWUdlVKlUa57PiNaHDSXCDIImPVbVevNBiuG+HqOEpinTbpG8AR9VmwIXxiFBUiIgIiICIiAiIg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8" name="Picture 14" descr="http://s5.rimg.info/7e7e5992e3ea64cb50b5cae6217b83ba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68344" y="260648"/>
            <a:ext cx="1009650" cy="1704976"/>
          </a:xfrm>
          <a:prstGeom prst="rect">
            <a:avLst/>
          </a:prstGeom>
          <a:noFill/>
        </p:spPr>
      </p:pic>
      <p:pic>
        <p:nvPicPr>
          <p:cNvPr id="16402" name="Picture 18" descr="http://img1.liveinternet.ru/images/attach/c/0/40/750/40750691_1236554335_1497739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5616" y="404664"/>
            <a:ext cx="5976664" cy="5201567"/>
          </a:xfrm>
          <a:prstGeom prst="rect">
            <a:avLst/>
          </a:prstGeom>
          <a:noFill/>
        </p:spPr>
      </p:pic>
      <p:pic>
        <p:nvPicPr>
          <p:cNvPr id="16406" name="Picture 22" descr="http://migalaite.blog.tut.by/files/2012/06/0a06cb656cfb7891312666a922938e6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445224"/>
            <a:ext cx="8796046" cy="1191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galerey-room.ru/images/0_38386_62386304_ori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4248778" cy="3707532"/>
          </a:xfrm>
          <a:prstGeom prst="rect">
            <a:avLst/>
          </a:prstGeom>
          <a:noFill/>
        </p:spPr>
      </p:pic>
      <p:pic>
        <p:nvPicPr>
          <p:cNvPr id="19464" name="Picture 8" descr="http://www.schoolpointe.com/assets/raptorize-kit/raptor-kitten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3284984"/>
            <a:ext cx="5715000" cy="38195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mirzagadok.ru/uploads/posts/2009-09/1252594549_yeti-zagadochnye-koshk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260648"/>
            <a:ext cx="2657475" cy="3810000"/>
          </a:xfrm>
          <a:prstGeom prst="rect">
            <a:avLst/>
          </a:prstGeom>
          <a:noFill/>
        </p:spPr>
      </p:pic>
      <p:pic>
        <p:nvPicPr>
          <p:cNvPr id="20484" name="Picture 4" descr="http://rirl.ru/images/42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05064"/>
            <a:ext cx="3333750" cy="2600325"/>
          </a:xfrm>
          <a:prstGeom prst="rect">
            <a:avLst/>
          </a:prstGeom>
          <a:noFill/>
        </p:spPr>
      </p:pic>
      <p:pic>
        <p:nvPicPr>
          <p:cNvPr id="20486" name="Picture 6" descr="http://data3.whicdn.com/images/63211081/large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404663"/>
            <a:ext cx="5611642" cy="35128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ruavtor.ru/uploads/images/publications/2013/10/samoe-populyarnoe-domashnee-zhivotnoe-koshka_291030_9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996952"/>
            <a:ext cx="3528392" cy="3697756"/>
          </a:xfrm>
          <a:prstGeom prst="rect">
            <a:avLst/>
          </a:prstGeom>
          <a:noFill/>
        </p:spPr>
      </p:pic>
      <p:pic>
        <p:nvPicPr>
          <p:cNvPr id="21508" name="Picture 4" descr="http://dreamworlds.ru/uploads/posts/2008-12/1228568485_27488196_6977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188640"/>
            <a:ext cx="5760640" cy="3370675"/>
          </a:xfrm>
          <a:prstGeom prst="rect">
            <a:avLst/>
          </a:prstGeom>
          <a:noFill/>
        </p:spPr>
      </p:pic>
      <p:pic>
        <p:nvPicPr>
          <p:cNvPr id="21510" name="Picture 6" descr="http://img0.liveinternet.ru/images/attach/c/9/108/66/108066708_5148030_685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51920" y="3645024"/>
            <a:ext cx="1800200" cy="3063167"/>
          </a:xfrm>
          <a:prstGeom prst="rect">
            <a:avLst/>
          </a:prstGeom>
          <a:noFill/>
        </p:spPr>
      </p:pic>
      <p:pic>
        <p:nvPicPr>
          <p:cNvPr id="21512" name="Picture 8" descr="http://www.mnogosmexa.ru/images/img/the-woman-and-cat-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332656"/>
            <a:ext cx="2964155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612845"/>
            <a:ext cx="4572000" cy="655564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 smtClean="0"/>
              <a:t>Однажды древний человек решил выгнать кошку из дома.</a:t>
            </a:r>
            <a:br>
              <a:rPr lang="ru-RU" sz="2000" dirty="0" smtClean="0"/>
            </a:br>
            <a:r>
              <a:rPr lang="ru-RU" sz="2000" dirty="0" smtClean="0"/>
              <a:t>- Уходи! – сказал он ей. – Ты мне больше не нужна. Кошка ушла и вернулась в человеческую пещеру со своим диким собратом – львом.</a:t>
            </a:r>
            <a:br>
              <a:rPr lang="ru-RU" sz="2000" dirty="0" smtClean="0"/>
            </a:br>
            <a:r>
              <a:rPr lang="ru-RU" sz="2000" dirty="0" smtClean="0"/>
              <a:t>Усадив гостя у огня, кошка представила его человеку: «Это мой близкий дикий родственник. Он – царь всех зверей».</a:t>
            </a:r>
            <a:br>
              <a:rPr lang="ru-RU" sz="2000" dirty="0" smtClean="0"/>
            </a:br>
            <a:r>
              <a:rPr lang="ru-RU" sz="2000" dirty="0" smtClean="0"/>
              <a:t>«А это, - сказала кошка на ухо льву, - мой двуногий слуга, он ходит передо мной на задних лапках и кормит меня».</a:t>
            </a:r>
            <a:br>
              <a:rPr lang="ru-RU" sz="2000" dirty="0" smtClean="0"/>
            </a:br>
            <a:r>
              <a:rPr lang="ru-RU" sz="2000" dirty="0" smtClean="0"/>
              <a:t>«Ничего себе у нее слуга!» – подумал лев, осторожно покосившись на человека.</a:t>
            </a:r>
            <a:br>
              <a:rPr lang="ru-RU" sz="2000" dirty="0" smtClean="0"/>
            </a:br>
            <a:r>
              <a:rPr lang="ru-RU" sz="2000" dirty="0" smtClean="0"/>
              <a:t>«Ничего себе у нее родственник!» – подумал человек, с опаской взглянув на льва.</a:t>
            </a:r>
            <a:br>
              <a:rPr lang="ru-RU" sz="2000" dirty="0" smtClean="0"/>
            </a:br>
            <a:r>
              <a:rPr lang="ru-RU" sz="2000" dirty="0" smtClean="0"/>
              <a:t>С тех пор кошка так и живет в доме человека.</a:t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kitteee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kitteeee</Template>
  <TotalTime>442</TotalTime>
  <Words>16</Words>
  <Application>Microsoft Office PowerPoint</Application>
  <PresentationFormat>Экран (4:3)</PresentationFormat>
  <Paragraphs>5</Paragraphs>
  <Slides>31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kitteeee</vt:lpstr>
      <vt:lpstr> «МЯГКИЕ ЛАПКИ,  А В ЛАПКАХ – ЦАРАПКИ»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КОШАЧЬЯ ВИКТОРИНА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БЛАГОДАРИМ ЗА УЧАСТИЕ! ДО НОВЫХ ВСТРЕЧ!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Анна</dc:creator>
  <cp:lastModifiedBy>Сергей</cp:lastModifiedBy>
  <cp:revision>46</cp:revision>
  <dcterms:created xsi:type="dcterms:W3CDTF">2014-11-18T04:10:55Z</dcterms:created>
  <dcterms:modified xsi:type="dcterms:W3CDTF">2017-02-16T12:57:05Z</dcterms:modified>
</cp:coreProperties>
</file>