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9" r:id="rId3"/>
    <p:sldId id="261" r:id="rId4"/>
    <p:sldId id="256" r:id="rId5"/>
    <p:sldId id="291" r:id="rId6"/>
    <p:sldId id="296" r:id="rId7"/>
    <p:sldId id="295" r:id="rId8"/>
    <p:sldId id="293" r:id="rId9"/>
    <p:sldId id="294" r:id="rId10"/>
    <p:sldId id="297" r:id="rId11"/>
    <p:sldId id="298" r:id="rId12"/>
    <p:sldId id="267" r:id="rId13"/>
    <p:sldId id="268" r:id="rId14"/>
    <p:sldId id="269" r:id="rId15"/>
    <p:sldId id="270" r:id="rId16"/>
    <p:sldId id="271" r:id="rId17"/>
    <p:sldId id="262" r:id="rId18"/>
    <p:sldId id="272" r:id="rId19"/>
    <p:sldId id="274" r:id="rId20"/>
    <p:sldId id="273" r:id="rId21"/>
    <p:sldId id="283" r:id="rId22"/>
    <p:sldId id="303" r:id="rId23"/>
    <p:sldId id="301" r:id="rId24"/>
    <p:sldId id="260" r:id="rId25"/>
    <p:sldId id="30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14" autoAdjust="0"/>
    <p:restoredTop sz="94660"/>
  </p:normalViewPr>
  <p:slideViewPr>
    <p:cSldViewPr>
      <p:cViewPr varScale="1">
        <p:scale>
          <a:sx n="62" d="100"/>
          <a:sy n="62" d="100"/>
        </p:scale>
        <p:origin x="-9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1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86;&#1103;%20&#1084;&#1091;&#1079;&#1099;&#1082;&#1072;\&#1044;&#1086;&#1088;&#1086;&#1075;&#1072;%20&#1076;&#1086;&#1073;&#1088;&#1072;\&#1044;&#1054;&#1056;&#1054;&#1043;&#1054;&#1070;%20&#1044;&#1054;&#1041;&#1056;&#1040;-&#1080;&#1089;&#1087;&#1086;&#1085;&#1077;&#1085;&#1080;&#1077;\&#1076;&#1086;&#1088;&#1086;&#1075;&#1072;%20&#1076;&#1086;&#1073;&#1088;&#1072;+%20&#8470;2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 noChangeArrowheads="1"/>
          </p:cNvPicPr>
          <p:nvPr/>
        </p:nvPicPr>
        <p:blipFill>
          <a:blip r:embed="rId3"/>
          <a:srcRect l="6974" t="14339" r="7593" b="26723"/>
          <a:stretch>
            <a:fillRect/>
          </a:stretch>
        </p:blipFill>
        <p:spPr bwMode="auto">
          <a:xfrm>
            <a:off x="928662" y="0"/>
            <a:ext cx="7149831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дорога добра+ №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1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071546"/>
            <a:ext cx="89297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Гуманность- 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от латинского- человеческий, человечный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) - человечность, человеколюбие.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428604"/>
            <a:ext cx="785818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Самостоятельное чтение статьи учебника на с.14-15.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Используем приём </a:t>
            </a:r>
            <a:r>
              <a:rPr lang="ru-RU" sz="4400" b="1" i="1" u="sng" dirty="0" err="1" smtClean="0">
                <a:latin typeface="Times New Roman" pitchFamily="18" charset="0"/>
                <a:cs typeface="Times New Roman" pitchFamily="18" charset="0"/>
              </a:rPr>
              <a:t>инсерт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2786058"/>
            <a:ext cx="600079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Отмечаем  значками в тексте:</a:t>
            </a:r>
          </a:p>
          <a:p>
            <a:pPr marL="1706563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 - знаю; </a:t>
            </a:r>
          </a:p>
          <a:p>
            <a:pPr marL="1706563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 - новое;</a:t>
            </a:r>
          </a:p>
          <a:p>
            <a:pPr marL="1706563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 - не согласен; </a:t>
            </a:r>
          </a:p>
          <a:p>
            <a:pPr marL="1706563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 - не понял.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мои рисунки\мультфильм\рахнвые\1f822ac33f75.jpg"/>
          <p:cNvPicPr>
            <a:picLocks noChangeAspect="1" noChangeArrowheads="1"/>
          </p:cNvPicPr>
          <p:nvPr/>
        </p:nvPicPr>
        <p:blipFill>
          <a:blip r:embed="rId2"/>
          <a:srcRect b="5847"/>
          <a:stretch>
            <a:fillRect/>
          </a:stretch>
        </p:blipFill>
        <p:spPr bwMode="auto">
          <a:xfrm>
            <a:off x="0" y="1106710"/>
            <a:ext cx="4429156" cy="575129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14282" y="142852"/>
            <a:ext cx="8715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 Cyr" pitchFamily="18" charset="-52"/>
              </a:rPr>
              <a:t>УЗНАЙ ГЕРОЯ СКАЗКИ</a:t>
            </a:r>
            <a:endParaRPr lang="ru-RU" sz="4800" b="1" dirty="0">
              <a:latin typeface="Times New Roman Cyr" pitchFamily="18" charset="-5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14612" y="1000108"/>
            <a:ext cx="6000792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Отгадайте загадку и узнайте сказочного персонажа.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Подумайте, какой это герой добрый или злой и почему вы так решили?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3429000"/>
            <a:ext cx="42862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 живет в глуши лесной,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Сердца моего герой.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Он костями громыхает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в округе всех пугает.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что за старичок?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Ну конечно, ...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мои рисунки\мультфильм\советские мультфильмы\айболит\5006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42975"/>
            <a:ext cx="4248150" cy="59150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142852"/>
            <a:ext cx="8715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 Cyr" pitchFamily="18" charset="-52"/>
              </a:rPr>
              <a:t>УЗНАЙ ГЕРОЯ СКАЗКИ</a:t>
            </a:r>
            <a:endParaRPr lang="ru-RU" sz="4800" b="1" dirty="0">
              <a:latin typeface="Times New Roman Cyr" pitchFamily="18" charset="-5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86182" y="114298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 добрый или злой герой и почему вы так решили?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278605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Берегись болезнь любая:</a:t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Грипп, ангина и бронхит.</a:t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Всех на бой вас вызывает</a:t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Славный доктор ....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D:\мои рисунки\мультфильм\советские мультфильмы\драконы бабы ежки\1630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755243"/>
            <a:ext cx="4429156" cy="510275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142852"/>
            <a:ext cx="8715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 Cyr" pitchFamily="18" charset="-52"/>
              </a:rPr>
              <a:t>УЗНАЙ ГЕРОЯ СКАЗКИ</a:t>
            </a:r>
            <a:endParaRPr lang="ru-RU" sz="4800" b="1" dirty="0">
              <a:latin typeface="Times New Roman Cyr" pitchFamily="18" charset="-5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107154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 добрый или злой герой и почему вы так решили?</a:t>
            </a:r>
            <a:endParaRPr lang="ru-RU" sz="2400" dirty="0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357158" y="2928934"/>
            <a:ext cx="350046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В ступе летаю,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Детей похищаю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В избе на куриной Ноге проживаю,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Красавица златокудрая,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А зовут меня...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D:\мои рисунки\мультфильм\советские мультфильмы\кот леопольд\8933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4230"/>
            <a:ext cx="4710985" cy="600377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374" y="0"/>
            <a:ext cx="9072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 Cyr" pitchFamily="18" charset="-52"/>
              </a:rPr>
              <a:t>УЗНАЙ ГЕРОЯ МУЛЬТФИЛЬМА</a:t>
            </a:r>
            <a:endParaRPr lang="ru-RU" sz="4000" b="1" dirty="0">
              <a:latin typeface="Times New Roman Cyr" pitchFamily="18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100010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 добрый или злой герой и почему вы так решили?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2357430"/>
            <a:ext cx="507209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его любимой песенке поется:</a:t>
            </a:r>
          </a:p>
          <a:p>
            <a:pPr algn="ctr"/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добрый ты, то всегда легко, 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когда наоборот - трудно. 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добрый ты, то всегда легко, 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когда наоборот - трудно.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D:\мои рисунки\мультфильм\советские мультфильмы\ну, погоди\post-58361-125812018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785927"/>
            <a:ext cx="5010421" cy="507207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929190" y="1214422"/>
            <a:ext cx="3714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 добрый или злой герой и почему вы так решили?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29124" y="3929066"/>
            <a:ext cx="450056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овчарку он похож:</a:t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ни зуб — то острый нож!</a:t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 бежит, оскалив пасть,</a:t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овцу готов напасть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374" y="0"/>
            <a:ext cx="9072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 Cyr" pitchFamily="18" charset="-52"/>
              </a:rPr>
              <a:t>УЗНАЙ ГЕРОЯ МУЛЬТФИЛЬМА</a:t>
            </a:r>
            <a:endParaRPr lang="ru-RU" sz="4000" b="1" dirty="0">
              <a:latin typeface="Times New Roman Cyr" pitchFamily="18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мои рисунки\мультфильм\советские мультфильмы\простоквашино\mult59.jpg"/>
          <p:cNvPicPr>
            <a:picLocks noChangeAspect="1" noChangeArrowheads="1"/>
          </p:cNvPicPr>
          <p:nvPr/>
        </p:nvPicPr>
        <p:blipFill>
          <a:blip r:embed="rId2"/>
          <a:srcRect l="13353" r="24737"/>
          <a:stretch>
            <a:fillRect/>
          </a:stretch>
        </p:blipFill>
        <p:spPr bwMode="auto">
          <a:xfrm>
            <a:off x="5500662" y="973121"/>
            <a:ext cx="3643338" cy="588487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135729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 добрый или злой герой и почему вы так решили?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1374" y="0"/>
            <a:ext cx="9072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 Cyr" pitchFamily="18" charset="-52"/>
              </a:rPr>
              <a:t>УЗНАЙ ГЕРОЯ МУЛЬТФИЛЬМА</a:t>
            </a:r>
            <a:endParaRPr lang="ru-RU" sz="4000" b="1" dirty="0">
              <a:latin typeface="Times New Roman Cyr" pitchFamily="18" charset="-52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333685"/>
            <a:ext cx="57150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Автор письма:</a:t>
            </a:r>
          </a:p>
          <a:p>
            <a:pPr algn="ctr"/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«А здоровье мое не очень.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То лапы ломит,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 хвост отваливается. 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… А на днях я линять начал.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Старая шерсть с меня сыпется, хоть в дом не заходи.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Зато новая растет чистая, шелковистая,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так что лохматость у меня повысилась. 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мои рисунки\мультфильм\советские мультфильмы\пушкин\skazka3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1967" y="1142984"/>
            <a:ext cx="4732033" cy="57150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107154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 добрый или злой герой и почему вы так решили?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8715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 Cyr" pitchFamily="18" charset="-52"/>
              </a:rPr>
              <a:t>УЗНАЙ ГЕРОЯ СКАЗКИ</a:t>
            </a:r>
            <a:endParaRPr lang="ru-RU" sz="4800" b="1" dirty="0">
              <a:latin typeface="Times New Roman Cyr" pitchFamily="18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928934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Эта героиня хотела стать владычицей морскою и  чтобы была у нее рыбка золотая на посылках 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мои рисунки\мультфильм\советские мультфильмы\чебурашка\b7409d18128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8377" y="915293"/>
            <a:ext cx="3491341" cy="594270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128586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 добрый или злой герой и почему вы так решили?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1374" y="0"/>
            <a:ext cx="9072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 Cyr" pitchFamily="18" charset="-52"/>
              </a:rPr>
              <a:t>УЗНАЙ ГЕРОЯ МУЛЬТФИЛЬМА</a:t>
            </a:r>
            <a:endParaRPr lang="ru-RU" sz="4000" b="1" dirty="0">
              <a:latin typeface="Times New Roman Cyr" pitchFamily="18" charset="-5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643182"/>
            <a:ext cx="57150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Она часто напевала:</a:t>
            </a:r>
          </a:p>
          <a:p>
            <a:pPr algn="ctr"/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«Кто людям помогает - тот тратит время зря.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Хорошими делами прославиться нельзя.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Поэтому я всем и каждому советую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Всё делать точно так,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делает старуха по кличке   …»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571612"/>
            <a:ext cx="692948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Живи и жить давай другим,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Но только не за счёт другого,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Всегда доволен будь своим,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Не трогай ничего чужого-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Вот правило, стезя прямая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Для счастья каждого и всех.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	Г. Державин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мои рисунки\мультфильм\советские мультфильмы\разное6\53239.png"/>
          <p:cNvPicPr>
            <a:picLocks noChangeAspect="1" noChangeArrowheads="1"/>
          </p:cNvPicPr>
          <p:nvPr/>
        </p:nvPicPr>
        <p:blipFill>
          <a:blip r:embed="rId2"/>
          <a:srcRect b="5069"/>
          <a:stretch>
            <a:fillRect/>
          </a:stretch>
        </p:blipFill>
        <p:spPr bwMode="auto">
          <a:xfrm>
            <a:off x="5214942" y="2143116"/>
            <a:ext cx="3929058" cy="471488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128586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 добрый или злой герой и почему вы так решили?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1374" y="0"/>
            <a:ext cx="9072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 Cyr" pitchFamily="18" charset="-52"/>
              </a:rPr>
              <a:t>УЗНАЙ ГЕРОЯ МУЛЬТФИЛЬМА</a:t>
            </a:r>
            <a:endParaRPr lang="ru-RU" sz="4000" b="1" dirty="0">
              <a:latin typeface="Times New Roman Cyr" pitchFamily="18" charset="-5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2857496"/>
            <a:ext cx="378621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Этот герой говорил:</a:t>
            </a:r>
          </a:p>
          <a:p>
            <a:pPr algn="ctr"/>
            <a:endParaRPr lang="ru-RU" sz="3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«Счастье - это когда все дома!»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3306" y="285728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ПРАКТИКУМ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6216" y="1357298"/>
            <a:ext cx="4857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Приведите свои примеры доброты по отношению к Вам.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2066" y="3643314"/>
            <a:ext cx="371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Назовите примеры Ваших добрых поступков.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мои рисунки\животные\белки\cd83c3fa49c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66"/>
            <a:ext cx="5983287" cy="6738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357166"/>
            <a:ext cx="76276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ОБЪЯСНИ ВЫРАЖЕНИЕ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добро\a_2042c5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07265"/>
            <a:ext cx="4600587" cy="575073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14876" y="1643050"/>
            <a:ext cx="41434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«Иногда большее значение имеет не сделать добро, а не допустить совершения зла»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7" y="1285861"/>
            <a:ext cx="3357586" cy="800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Доброму человеку 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5214950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142976" y="357166"/>
            <a:ext cx="65575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Собери пословицу</a:t>
            </a:r>
            <a:endParaRPr lang="ru-RU" sz="5400" b="1" u="sng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7158" y="2000240"/>
            <a:ext cx="284141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 добрые дела 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8596" y="2714620"/>
            <a:ext cx="302582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Доброе братство-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28596" y="3429000"/>
            <a:ext cx="277511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 кричи о себе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5720" y="4071942"/>
            <a:ext cx="285752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Добро творить- 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28596" y="4857760"/>
            <a:ext cx="243092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Добрые дети-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71472" y="5643578"/>
            <a:ext cx="196496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Злые дети-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643438" y="4071942"/>
            <a:ext cx="41434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 чужая беда к сердцу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714876" y="4857760"/>
            <a:ext cx="262821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всегда похвала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72000" y="2857496"/>
            <a:ext cx="305410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дороже богатства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572000" y="1928802"/>
            <a:ext cx="342568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пусть другие о тебе</a:t>
            </a:r>
          </a:p>
          <a:p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тихо скажут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714876" y="5643578"/>
            <a:ext cx="244393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ебя веселить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572000" y="3357562"/>
            <a:ext cx="219989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дому венец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643438" y="1357298"/>
            <a:ext cx="209435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дому конец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rot="16200000" flipH="1">
            <a:off x="1750199" y="3750471"/>
            <a:ext cx="4714908" cy="71438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6200000" flipH="1">
            <a:off x="2821769" y="2464587"/>
            <a:ext cx="2928958" cy="128588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endCxn id="27" idx="1"/>
          </p:cNvCxnSpPr>
          <p:nvPr/>
        </p:nvCxnSpPr>
        <p:spPr>
          <a:xfrm rot="16200000" flipH="1">
            <a:off x="2512369" y="2916863"/>
            <a:ext cx="2833378" cy="157163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21" idx="3"/>
            <a:endCxn id="28" idx="1"/>
          </p:cNvCxnSpPr>
          <p:nvPr/>
        </p:nvCxnSpPr>
        <p:spPr>
          <a:xfrm>
            <a:off x="3454424" y="2976230"/>
            <a:ext cx="1117576" cy="14287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22" idx="3"/>
            <a:endCxn id="29" idx="1"/>
          </p:cNvCxnSpPr>
          <p:nvPr/>
        </p:nvCxnSpPr>
        <p:spPr>
          <a:xfrm flipV="1">
            <a:off x="3203714" y="2405856"/>
            <a:ext cx="1368286" cy="128475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endCxn id="30" idx="1"/>
          </p:cNvCxnSpPr>
          <p:nvPr/>
        </p:nvCxnSpPr>
        <p:spPr>
          <a:xfrm>
            <a:off x="2928926" y="4357694"/>
            <a:ext cx="1785950" cy="154749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endCxn id="31" idx="1"/>
          </p:cNvCxnSpPr>
          <p:nvPr/>
        </p:nvCxnSpPr>
        <p:spPr>
          <a:xfrm flipV="1">
            <a:off x="2928926" y="3680728"/>
            <a:ext cx="1643074" cy="146278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stCxn id="25" idx="3"/>
            <a:endCxn id="32" idx="1"/>
          </p:cNvCxnSpPr>
          <p:nvPr/>
        </p:nvCxnSpPr>
        <p:spPr>
          <a:xfrm flipV="1">
            <a:off x="2536433" y="1618908"/>
            <a:ext cx="2107005" cy="428628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142852"/>
            <a:ext cx="61436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Times New Roman Cyr" pitchFamily="18" charset="-52"/>
              </a:rPr>
              <a:t>домашнее задание по желанию</a:t>
            </a:r>
            <a:endParaRPr lang="ru-RU" sz="4400" b="1" dirty="0">
              <a:solidFill>
                <a:srgbClr val="0070C0"/>
              </a:solidFill>
              <a:latin typeface="Times New Roman Cyr" pitchFamily="18" charset="-5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5214950"/>
            <a:ext cx="49292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 Cyr" pitchFamily="18" charset="-52"/>
              </a:rPr>
              <a:t>попросите  родителей, бабушек, дедушек помочь вам при выполнении ДЗ</a:t>
            </a:r>
            <a:endParaRPr lang="ru-RU" sz="2800" dirty="0">
              <a:solidFill>
                <a:srgbClr val="002060"/>
              </a:solidFill>
              <a:latin typeface="Times New Roman Cyr" pitchFamily="18" charset="-52"/>
            </a:endParaRPr>
          </a:p>
        </p:txBody>
      </p:sp>
      <p:pic>
        <p:nvPicPr>
          <p:cNvPr id="4" name="Picture 4" descr="D:\мои рисунки\людии\ДЕТИ\ED025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4572008"/>
            <a:ext cx="2984675" cy="213307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2071678"/>
            <a:ext cx="72866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 Cyr" pitchFamily="18" charset="-52"/>
              </a:rPr>
              <a:t>нарисуйте символы добра и зла</a:t>
            </a:r>
            <a:endParaRPr lang="ru-RU" sz="4800" b="1" dirty="0">
              <a:latin typeface="Times New Roman Cyr" pitchFamily="18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500042"/>
            <a:ext cx="5929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D:\мои рисунки\животные\зайцаы\109766151147504a4fb30a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5896012" cy="58960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429256" y="1785926"/>
            <a:ext cx="30003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Продолжи предложение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3406" y="3500438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Урок получился…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314" y="4286256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 узнал…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4942" y="5214950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 понял…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3570" y="6000768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Мне было…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596" y="3714752"/>
            <a:ext cx="414340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atin typeface="Times New Roman Cyr" pitchFamily="18" charset="-52"/>
              </a:rPr>
              <a:t>ДОБРО- это…</a:t>
            </a:r>
            <a:endParaRPr lang="ru-RU" sz="6600" b="1" dirty="0">
              <a:latin typeface="Times New Roman Cyr" pitchFamily="18" charset="-52"/>
            </a:endParaRPr>
          </a:p>
        </p:txBody>
      </p:sp>
      <p:pic>
        <p:nvPicPr>
          <p:cNvPr id="23" name="Picture 2" descr="D:\мои рисунки\людии\ДЕТИ\девочки\1c3f8f0bcef1.png"/>
          <p:cNvPicPr>
            <a:picLocks noChangeAspect="1" noChangeArrowheads="1"/>
          </p:cNvPicPr>
          <p:nvPr/>
        </p:nvPicPr>
        <p:blipFill>
          <a:blip r:embed="rId2"/>
          <a:srcRect l="2499"/>
          <a:stretch>
            <a:fillRect/>
          </a:stretch>
        </p:blipFill>
        <p:spPr bwMode="auto">
          <a:xfrm>
            <a:off x="0" y="904875"/>
            <a:ext cx="5572156" cy="59531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43174" y="714356"/>
            <a:ext cx="7143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АССОЦИАЦИИ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14778" y="1071546"/>
            <a:ext cx="492922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atin typeface="Times New Roman Cyr" pitchFamily="18" charset="-52"/>
              </a:rPr>
              <a:t>ДОБРО</a:t>
            </a:r>
          </a:p>
          <a:p>
            <a:pPr algn="ctr"/>
            <a:r>
              <a:rPr lang="ru-RU" sz="9600" b="1" dirty="0" smtClean="0">
                <a:latin typeface="Times New Roman Cyr" pitchFamily="18" charset="-52"/>
              </a:rPr>
              <a:t> И </a:t>
            </a:r>
          </a:p>
          <a:p>
            <a:pPr algn="ctr"/>
            <a:r>
              <a:rPr lang="ru-RU" sz="9600" b="1" dirty="0" smtClean="0">
                <a:latin typeface="Times New Roman Cyr" pitchFamily="18" charset="-52"/>
              </a:rPr>
              <a:t>ЗЛО</a:t>
            </a:r>
            <a:endParaRPr lang="ru-RU" sz="9600" b="1" dirty="0">
              <a:latin typeface="Times New Roman Cyr" pitchFamily="18" charset="-52"/>
            </a:endParaRPr>
          </a:p>
        </p:txBody>
      </p:sp>
      <p:pic>
        <p:nvPicPr>
          <p:cNvPr id="10" name="Picture 2" descr="D:\мои рисунки\людии\ДЕТИ\девочки\1c3f8f0bcef1.png"/>
          <p:cNvPicPr>
            <a:picLocks noChangeAspect="1" noChangeArrowheads="1"/>
          </p:cNvPicPr>
          <p:nvPr/>
        </p:nvPicPr>
        <p:blipFill>
          <a:blip r:embed="rId2"/>
          <a:srcRect l="2499"/>
          <a:stretch>
            <a:fillRect/>
          </a:stretch>
        </p:blipFill>
        <p:spPr bwMode="auto">
          <a:xfrm>
            <a:off x="0" y="904875"/>
            <a:ext cx="5572156" cy="595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добро\b_13915troi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7786742" cy="57905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072206"/>
            <a:ext cx="9501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ВАСИЛИЙ ГРИГОРЬЕВИЧ ПЕРОВ.  ТРОЙКА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добро\32679-102251-9267a7333c9b1a3d7300f03401b044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37584" cy="574933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6000768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РЫНОК РАБОВ В РИМЕ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Рабочий стол\добро\7c7f8a6b4328cc554c4e4bcbfeb_pr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14290"/>
            <a:ext cx="7291613" cy="572206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57290" y="5929330"/>
            <a:ext cx="5929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НЕВРЕВ  Н. В.   ТОРГ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добро\Plantation-Slaves-in-chain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10633" cy="538164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728" y="592933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ПЕРЕВОЗКА  РАБОВ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добро\slave-auction.jpg"/>
          <p:cNvPicPr>
            <a:picLocks noChangeAspect="1" noChangeArrowheads="1"/>
          </p:cNvPicPr>
          <p:nvPr/>
        </p:nvPicPr>
        <p:blipFill>
          <a:blip r:embed="rId2"/>
          <a:srcRect l="1524" t="867" r="1498" b="2312"/>
          <a:stretch>
            <a:fillRect/>
          </a:stretch>
        </p:blipFill>
        <p:spPr bwMode="auto">
          <a:xfrm>
            <a:off x="1000100" y="214290"/>
            <a:ext cx="7286676" cy="595374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6211669"/>
            <a:ext cx="8858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РЕВОЛЬНИЧИЙ  РЫНОК- АМЕРИКА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478</Words>
  <PresentationFormat>Экран (4:3)</PresentationFormat>
  <Paragraphs>110</Paragraphs>
  <Slides>25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Джедай</dc:creator>
  <cp:lastModifiedBy>Светлана</cp:lastModifiedBy>
  <cp:revision>43</cp:revision>
  <dcterms:created xsi:type="dcterms:W3CDTF">2010-07-28T06:02:43Z</dcterms:created>
  <dcterms:modified xsi:type="dcterms:W3CDTF">2011-03-01T18:08:24Z</dcterms:modified>
</cp:coreProperties>
</file>