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74" r:id="rId2"/>
    <p:sldId id="275" r:id="rId3"/>
    <p:sldId id="258" r:id="rId4"/>
    <p:sldId id="287" r:id="rId5"/>
    <p:sldId id="300" r:id="rId6"/>
    <p:sldId id="292" r:id="rId7"/>
    <p:sldId id="257" r:id="rId8"/>
    <p:sldId id="291" r:id="rId9"/>
    <p:sldId id="277" r:id="rId10"/>
    <p:sldId id="267" r:id="rId11"/>
    <p:sldId id="293" r:id="rId12"/>
    <p:sldId id="259" r:id="rId13"/>
    <p:sldId id="294" r:id="rId14"/>
    <p:sldId id="268" r:id="rId15"/>
    <p:sldId id="295" r:id="rId16"/>
    <p:sldId id="273" r:id="rId17"/>
    <p:sldId id="296" r:id="rId18"/>
    <p:sldId id="269" r:id="rId19"/>
    <p:sldId id="297" r:id="rId20"/>
    <p:sldId id="262" r:id="rId21"/>
    <p:sldId id="298" r:id="rId22"/>
    <p:sldId id="263" r:id="rId23"/>
    <p:sldId id="299" r:id="rId24"/>
    <p:sldId id="288" r:id="rId25"/>
    <p:sldId id="278" r:id="rId26"/>
    <p:sldId id="276" r:id="rId27"/>
    <p:sldId id="264" r:id="rId28"/>
    <p:sldId id="261" r:id="rId29"/>
    <p:sldId id="270" r:id="rId30"/>
    <p:sldId id="265" r:id="rId31"/>
    <p:sldId id="271" r:id="rId32"/>
    <p:sldId id="279" r:id="rId33"/>
    <p:sldId id="272" r:id="rId34"/>
    <p:sldId id="285" r:id="rId35"/>
    <p:sldId id="286" r:id="rId36"/>
    <p:sldId id="282" r:id="rId37"/>
    <p:sldId id="283" r:id="rId38"/>
    <p:sldId id="290" r:id="rId39"/>
    <p:sldId id="281" r:id="rId40"/>
    <p:sldId id="284" r:id="rId41"/>
    <p:sldId id="260" r:id="rId42"/>
    <p:sldId id="280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notesViewPr>
    <p:cSldViewPr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4711B-E618-4F21-8575-39964B0A35CB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D3E571-FAD2-4FA7-9A33-6244C4379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2E5B2-4E2F-4783-B033-9C8D5D3074C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B7D4E-D84F-4796-9629-B0BDA7F92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Испанский</a:t>
            </a:r>
            <a:r>
              <a:rPr lang="ru-RU" baseline="0" dirty="0" smtClean="0"/>
              <a:t> художник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B7D4E-D84F-4796-9629-B0BDA7F9227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B7D4E-D84F-4796-9629-B0BDA7F92274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500134" y="1714488"/>
            <a:ext cx="764386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Я прихожу с подарками,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Блещу огнями яркими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Весёлая, нарядная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На новый год я - главная!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F:\7 кл 2018-19 КЛП\ЕЛКА Художественный образ\Немецкая гравю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14290"/>
            <a:ext cx="5876925" cy="5705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F:\7 кл 2018-19 КЛП\ЕЛКА Художественный образ\Немецкая гравю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14290"/>
            <a:ext cx="5876925" cy="57054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715000"/>
            <a:ext cx="7729566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 дерева Клауса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Немецкая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гравюра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7 кл 2018-19 КЛП\ЕЛКА Художественный образ\Гже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6357955" cy="591867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715000"/>
            <a:ext cx="630080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Гжель.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ДПИ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7 кл 2018-19 КЛП\ЕЛКА Художественный образ\Гже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6357955" cy="5918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7 кл 2018-19 КЛП\ЕЛКА Художественный образ\хохло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14290"/>
            <a:ext cx="5640411" cy="56482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715000"/>
            <a:ext cx="630080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Хохлома.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ДПИ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F:\7 кл 2018-19 КЛП\ЕЛКА Художественный образ\хохло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14290"/>
            <a:ext cx="5640411" cy="5648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7 кл 2018-19 КЛП\ЕЛКА Художественный образ\Палех лаковая миниатюр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0"/>
            <a:ext cx="6072230" cy="607223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5000"/>
            <a:ext cx="821537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Палех лаковая миниатюра.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ДПИ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F:\7 кл 2018-19 КЛП\ЕЛКА Художественный образ\Палех лаковая миниатюр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0"/>
            <a:ext cx="6072230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7 кл 2018-19 КЛП\ЕЛКА Художественный образ\я расту.jpg"/>
          <p:cNvPicPr>
            <a:picLocks noChangeAspect="1" noChangeArrowheads="1"/>
          </p:cNvPicPr>
          <p:nvPr/>
        </p:nvPicPr>
        <p:blipFill>
          <a:blip r:embed="rId2" cstate="print"/>
          <a:srcRect b="6086"/>
          <a:stretch>
            <a:fillRect/>
          </a:stretch>
        </p:blipFill>
        <p:spPr bwMode="auto">
          <a:xfrm>
            <a:off x="357158" y="357166"/>
            <a:ext cx="4107645" cy="5143536"/>
          </a:xfrm>
          <a:prstGeom prst="rect">
            <a:avLst/>
          </a:prstGeom>
          <a:noFill/>
        </p:spPr>
      </p:pic>
      <p:pic>
        <p:nvPicPr>
          <p:cNvPr id="10244" name="Picture 4" descr="F:\7 кл 2018-19 КЛП\ЕЛКА Художественный образ\на окн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66"/>
            <a:ext cx="3857652" cy="513908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715000"/>
            <a:ext cx="6300806" cy="1143000"/>
          </a:xfrm>
        </p:spPr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Вытынанка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ДПИ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F:\7 кл 2018-19 КЛП\ЕЛКА Художественный образ\я расту.jpg"/>
          <p:cNvPicPr>
            <a:picLocks noChangeAspect="1" noChangeArrowheads="1"/>
          </p:cNvPicPr>
          <p:nvPr/>
        </p:nvPicPr>
        <p:blipFill>
          <a:blip r:embed="rId2" cstate="print"/>
          <a:srcRect b="6086"/>
          <a:stretch>
            <a:fillRect/>
          </a:stretch>
        </p:blipFill>
        <p:spPr bwMode="auto">
          <a:xfrm>
            <a:off x="357158" y="357166"/>
            <a:ext cx="4107645" cy="5143536"/>
          </a:xfrm>
          <a:prstGeom prst="rect">
            <a:avLst/>
          </a:prstGeom>
          <a:noFill/>
        </p:spPr>
      </p:pic>
      <p:pic>
        <p:nvPicPr>
          <p:cNvPr id="10244" name="Picture 4" descr="F:\7 кл 2018-19 КЛП\ЕЛКА Художественный образ\на окн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66"/>
            <a:ext cx="3857652" cy="51390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500134" y="4214818"/>
            <a:ext cx="764386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Я прихожу с подарками,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Блещу огнями яркими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Весёлая, нарядная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На новый год я - главная!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2771" name="Picture 3" descr="F:\7 кл 2018-19 КЛП\ЕЛКА Художественный образ\танцует ел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85728"/>
            <a:ext cx="3195865" cy="407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7 кл 2018-19 КЛП\ЕЛКА Художественный образ\кованая скульпту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32" y="190444"/>
            <a:ext cx="4786372" cy="638182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5357826"/>
            <a:ext cx="321474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Кованая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скульптура 	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7 кл 2018-19 КЛП\ЕЛКА Художественный образ\кованая скульпту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32" y="190444"/>
            <a:ext cx="4786372" cy="6381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7 кл 2018-19 КЛП\ЕЛКА Художественный образ\елка ле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28"/>
            <a:ext cx="4086228" cy="5448304"/>
          </a:xfrm>
          <a:prstGeom prst="rect">
            <a:avLst/>
          </a:prstGeom>
          <a:noFill/>
        </p:spPr>
      </p:pic>
      <p:pic>
        <p:nvPicPr>
          <p:cNvPr id="5123" name="Picture 3" descr="F:\7 кл 2018-19 КЛП\ЕЛКА Художественный образ\ледяная скульпту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285728"/>
            <a:ext cx="4100555" cy="546740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715000"/>
            <a:ext cx="630080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Ледяная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скульптура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F:\7 кл 2018-19 КЛП\ЕЛКА Художественный образ\елка ле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28"/>
            <a:ext cx="4086228" cy="5448304"/>
          </a:xfrm>
          <a:prstGeom prst="rect">
            <a:avLst/>
          </a:prstGeom>
          <a:noFill/>
        </p:spPr>
      </p:pic>
      <p:pic>
        <p:nvPicPr>
          <p:cNvPr id="5123" name="Picture 3" descr="F:\7 кл 2018-19 КЛП\ЕЛКА Художественный образ\ледяная скульпту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285728"/>
            <a:ext cx="4100555" cy="5467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2145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Художественный образ –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образ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созданный разными художественными средствами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или технологиями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715000"/>
            <a:ext cx="6300806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Костюм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Елка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4" name="Picture 4" descr="F:\7 кл 2018-19 КЛП\ЕЛКА Художественный образ\костюм с игрушкам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0"/>
            <a:ext cx="4011030" cy="6072206"/>
          </a:xfrm>
          <a:prstGeom prst="rect">
            <a:avLst/>
          </a:prstGeom>
          <a:noFill/>
        </p:spPr>
      </p:pic>
      <p:pic>
        <p:nvPicPr>
          <p:cNvPr id="35845" name="Picture 5" descr="F:\7 кл 2018-19 КЛП\ЕЛКА Художественный образ\костюм шляпка.jpg"/>
          <p:cNvPicPr>
            <a:picLocks noChangeAspect="1" noChangeArrowheads="1"/>
          </p:cNvPicPr>
          <p:nvPr/>
        </p:nvPicPr>
        <p:blipFill>
          <a:blip r:embed="rId3" cstate="print"/>
          <a:srcRect b="2506"/>
          <a:stretch>
            <a:fillRect/>
          </a:stretch>
        </p:blipFill>
        <p:spPr bwMode="auto">
          <a:xfrm>
            <a:off x="357158" y="285728"/>
            <a:ext cx="4035297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786454"/>
            <a:ext cx="6300806" cy="107154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 из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фантиков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5" name="Picture 3" descr="F:\7 кл 2018-19 КЛП\ЕЛКА Художественный образ\фанти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214290"/>
            <a:ext cx="3810027" cy="5786478"/>
          </a:xfrm>
          <a:prstGeom prst="rect">
            <a:avLst/>
          </a:prstGeom>
          <a:noFill/>
        </p:spPr>
      </p:pic>
      <p:pic>
        <p:nvPicPr>
          <p:cNvPr id="33796" name="Picture 4" descr="F:\7 кл 2018-19 КЛП\ЕЛКА Художественный образ\фаетики.jpg"/>
          <p:cNvPicPr>
            <a:picLocks noChangeAspect="1" noChangeArrowheads="1"/>
          </p:cNvPicPr>
          <p:nvPr/>
        </p:nvPicPr>
        <p:blipFill>
          <a:blip r:embed="rId3" cstate="print"/>
          <a:srcRect l="4269" t="8011" b="7298"/>
          <a:stretch>
            <a:fillRect/>
          </a:stretch>
        </p:blipFill>
        <p:spPr bwMode="auto">
          <a:xfrm>
            <a:off x="571472" y="220905"/>
            <a:ext cx="3500462" cy="5776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715000"/>
            <a:ext cx="630080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Елка-торт.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Кулинария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F:\7 кл 2018-19 КЛП\ЕЛКА Художественный образ\печенье.png"/>
          <p:cNvPicPr>
            <a:picLocks noChangeAspect="1" noChangeArrowheads="1"/>
          </p:cNvPicPr>
          <p:nvPr/>
        </p:nvPicPr>
        <p:blipFill>
          <a:blip r:embed="rId2" cstate="print"/>
          <a:srcRect l="8474" t="12267" r="6780"/>
          <a:stretch>
            <a:fillRect/>
          </a:stretch>
        </p:blipFill>
        <p:spPr bwMode="auto">
          <a:xfrm>
            <a:off x="357158" y="571480"/>
            <a:ext cx="4049377" cy="5357850"/>
          </a:xfrm>
          <a:prstGeom prst="rect">
            <a:avLst/>
          </a:prstGeom>
          <a:noFill/>
        </p:spPr>
      </p:pic>
      <p:pic>
        <p:nvPicPr>
          <p:cNvPr id="6147" name="Picture 3" descr="F:\7 кл 2018-19 КЛП\ЕЛКА Художественный образ\торол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71480"/>
            <a:ext cx="4019549" cy="540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357826"/>
            <a:ext cx="630080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Елка-торт. Кулинария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F:\7 кл 2018-19 КЛП\ЕЛКА Художественный образ\тор.png"/>
          <p:cNvPicPr>
            <a:picLocks noChangeAspect="1" noChangeArrowheads="1"/>
          </p:cNvPicPr>
          <p:nvPr/>
        </p:nvPicPr>
        <p:blipFill>
          <a:blip r:embed="rId2" cstate="print"/>
          <a:srcRect l="1728" t="1782" r="1498"/>
          <a:stretch>
            <a:fillRect/>
          </a:stretch>
        </p:blipFill>
        <p:spPr bwMode="auto">
          <a:xfrm>
            <a:off x="428596" y="642918"/>
            <a:ext cx="4000496" cy="4143404"/>
          </a:xfrm>
          <a:prstGeom prst="rect">
            <a:avLst/>
          </a:prstGeom>
          <a:noFill/>
        </p:spPr>
      </p:pic>
      <p:pic>
        <p:nvPicPr>
          <p:cNvPr id="7171" name="Picture 3" descr="F:\7 кл 2018-19 КЛП\ЕЛКА Художественный образ\торт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500042"/>
            <a:ext cx="4002570" cy="440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929330"/>
            <a:ext cx="6300806" cy="9286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 из конфет.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Кулинария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F:\7 кл 2018-19 КЛП\ЕЛКА Художественный образ\кон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4290"/>
            <a:ext cx="4143404" cy="5925068"/>
          </a:xfrm>
          <a:prstGeom prst="rect">
            <a:avLst/>
          </a:prstGeom>
          <a:noFill/>
        </p:spPr>
      </p:pic>
      <p:pic>
        <p:nvPicPr>
          <p:cNvPr id="12291" name="Picture 3" descr="F:\7 кл 2018-19 КЛП\ЕЛКА Художественный образ\конфет.jpg"/>
          <p:cNvPicPr>
            <a:picLocks noChangeAspect="1" noChangeArrowheads="1"/>
          </p:cNvPicPr>
          <p:nvPr/>
        </p:nvPicPr>
        <p:blipFill>
          <a:blip r:embed="rId3" cstate="print"/>
          <a:srcRect l="21622" r="21621"/>
          <a:stretch>
            <a:fillRect/>
          </a:stretch>
        </p:blipFill>
        <p:spPr bwMode="auto">
          <a:xfrm>
            <a:off x="214282" y="214290"/>
            <a:ext cx="4195566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2145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Художественный образ –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образ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созданный разными художественными средствами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или технологиями.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500702"/>
            <a:ext cx="630080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Технология изготовления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елки из конфет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F:\7 кл 2018-19 КЛП\ЕЛКА Художественный образ\елк тех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134" y="214290"/>
            <a:ext cx="8862107" cy="5272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929330"/>
            <a:ext cx="6300806" cy="92867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 из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фанеры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F:\7 кл 2018-19 КЛП\ЕЛКА Художественный образ\из фанер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8116887" cy="5448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929330"/>
            <a:ext cx="6300806" cy="92867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 из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фанеры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4" descr="F:\7 кл 2018-19 КЛП\ЕЛКА Художественный образ\фанер.jpg"/>
          <p:cNvPicPr>
            <a:picLocks noChangeAspect="1" noChangeArrowheads="1"/>
          </p:cNvPicPr>
          <p:nvPr/>
        </p:nvPicPr>
        <p:blipFill>
          <a:blip r:embed="rId2" cstate="print"/>
          <a:srcRect l="9375" r="3571"/>
          <a:stretch>
            <a:fillRect/>
          </a:stretch>
        </p:blipFill>
        <p:spPr bwMode="auto">
          <a:xfrm>
            <a:off x="4572000" y="357166"/>
            <a:ext cx="3975601" cy="5357850"/>
          </a:xfrm>
          <a:prstGeom prst="rect">
            <a:avLst/>
          </a:prstGeom>
          <a:noFill/>
        </p:spPr>
      </p:pic>
      <p:pic>
        <p:nvPicPr>
          <p:cNvPr id="36869" name="Picture 5" descr="F:\7 кл 2018-19 КЛП\ЕЛКА Художественный образ\фан.jpg"/>
          <p:cNvPicPr>
            <a:picLocks noChangeAspect="1" noChangeArrowheads="1"/>
          </p:cNvPicPr>
          <p:nvPr/>
        </p:nvPicPr>
        <p:blipFill>
          <a:blip r:embed="rId3" cstate="print"/>
          <a:srcRect l="15625" r="17187"/>
          <a:stretch>
            <a:fillRect/>
          </a:stretch>
        </p:blipFill>
        <p:spPr bwMode="auto">
          <a:xfrm>
            <a:off x="285720" y="357166"/>
            <a:ext cx="3643338" cy="5422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500702"/>
            <a:ext cx="630080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Технология сборки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елки из фанеры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F:\7 кл 2018-19 КЛП\ЕЛКА Художественный образ\как собра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566" y="357166"/>
            <a:ext cx="866715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500702"/>
            <a:ext cx="6300806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ручкой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F:\7 кл 2018-19 КЛП\ЕЛКА Художественный образ\3дру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8556728" cy="4813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500702"/>
            <a:ext cx="6300806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ручкой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F:\7 кл 2018-19 КЛП\ЕЛКА Художественный образ\3д руч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69730" cy="5214974"/>
          </a:xfrm>
          <a:prstGeom prst="rect">
            <a:avLst/>
          </a:prstGeom>
          <a:noFill/>
        </p:spPr>
      </p:pic>
      <p:pic>
        <p:nvPicPr>
          <p:cNvPr id="41987" name="Picture 3" descr="F:\7 кл 2018-19 КЛП\ЕЛКА Художественный образ\3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36" y="3357562"/>
            <a:ext cx="3786214" cy="21297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929330"/>
            <a:ext cx="5786478" cy="92867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Изонить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F:\7 кл 2018-19 КЛП\ЕЛКА Художественный образ\изони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137237" cy="5500726"/>
          </a:xfrm>
          <a:prstGeom prst="rect">
            <a:avLst/>
          </a:prstGeom>
          <a:noFill/>
        </p:spPr>
      </p:pic>
      <p:pic>
        <p:nvPicPr>
          <p:cNvPr id="38915" name="Picture 3" descr="F:\7 кл 2018-19 КЛП\ЕЛКА Художественный образ\изонитььь.png"/>
          <p:cNvPicPr>
            <a:picLocks noChangeAspect="1" noChangeArrowheads="1"/>
          </p:cNvPicPr>
          <p:nvPr/>
        </p:nvPicPr>
        <p:blipFill>
          <a:blip r:embed="rId3" cstate="print"/>
          <a:srcRect t="3085"/>
          <a:stretch>
            <a:fillRect/>
          </a:stretch>
        </p:blipFill>
        <p:spPr bwMode="auto">
          <a:xfrm>
            <a:off x="4643438" y="285728"/>
            <a:ext cx="4179292" cy="5500726"/>
          </a:xfrm>
          <a:prstGeom prst="rect">
            <a:avLst/>
          </a:prstGeom>
          <a:noFill/>
        </p:spPr>
      </p:pic>
      <p:pic>
        <p:nvPicPr>
          <p:cNvPr id="38916" name="Picture 4" descr="F:\7 кл 2018-19 КЛП\ЕЛКА Художественный образ\изонии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57525" y="1071546"/>
            <a:ext cx="2456957" cy="3214710"/>
          </a:xfrm>
          <a:prstGeom prst="rect">
            <a:avLst/>
          </a:prstGeom>
          <a:noFill/>
        </p:spPr>
      </p:pic>
      <p:pic>
        <p:nvPicPr>
          <p:cNvPr id="38917" name="Picture 5" descr="F:\7 кл 2018-19 КЛП\ЕЛКА Художественный образ\изонииии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44098" y="2000240"/>
            <a:ext cx="2571750" cy="3305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929330"/>
            <a:ext cx="5786478" cy="7143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Изонить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6" name="Picture 4" descr="F:\7 кл 2018-19 КЛП\ЕЛКА Художественный образ\изонии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9"/>
            <a:ext cx="4071966" cy="5357850"/>
          </a:xfrm>
          <a:prstGeom prst="rect">
            <a:avLst/>
          </a:prstGeom>
          <a:noFill/>
        </p:spPr>
      </p:pic>
      <p:pic>
        <p:nvPicPr>
          <p:cNvPr id="38917" name="Picture 5" descr="F:\7 кл 2018-19 КЛП\ЕЛКА Художественный образ\изониии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728"/>
            <a:ext cx="4143405" cy="5396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2145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Художественный образ –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создать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художественными средствами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технологиями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различными символами.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5357826"/>
            <a:ext cx="315753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 из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цифр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F:\7 кл 2018-19 КЛП\ЕЛКА Художественный образ\цифр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4437999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2145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Художественный образ –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образ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созданный разными художественными средствами.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5357826"/>
            <a:ext cx="321471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 из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букв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F:\7 кл 2018-19 КЛП\ЕЛКА Художественный образ\букв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297601"/>
            <a:ext cx="5019737" cy="6274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500702"/>
            <a:ext cx="630080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Елка. Аппликация.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Геометрические фигуры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F:\7 кл 2018-19 КЛП\ЕЛКА Художественный образ\ЕЛКА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2000232" y="-357214"/>
            <a:ext cx="5357850" cy="5773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00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ли создать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художественный образ елки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другими художественными средствами?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F:\7 кл 2018-19 КЛП\ЕЛКА Художественный образ\кручен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357562"/>
            <a:ext cx="3113080" cy="3113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2145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Назовите в каком виде и жанре искусства созданы художественные образы ЕЛКИ.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7 кл 2018-19 КЛП\ЕЛКА Художественный образ\Бессонова Тамара Владимировна _Новый год_, 19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290"/>
            <a:ext cx="6769256" cy="578647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929330"/>
            <a:ext cx="8229600" cy="92867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Бессонова Тамара Владимировна "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Новыи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̆ год", 1955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Живопись. Натюрморт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7 кл 2018-19 КЛП\ЕЛКА Художественный образ\Бессонова Тамара Владимировна _Новый год_, 19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290"/>
            <a:ext cx="6769256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06" y="5286388"/>
            <a:ext cx="4500594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Рождественский дизайн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Сальвадор Дали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Живопись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F:\7 кл 2018-19 КЛП\ЕЛКА Художественный образ\Дали Сальвад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028" y="79483"/>
            <a:ext cx="4348848" cy="649278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148</Words>
  <Application>Microsoft Office PowerPoint</Application>
  <PresentationFormat>Экран (4:3)</PresentationFormat>
  <Paragraphs>42</Paragraphs>
  <Slides>42</Slides>
  <Notes>2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Слайд 2</vt:lpstr>
      <vt:lpstr>Художественный образ –  образ, созданный разными художественными средствами или технологиями. </vt:lpstr>
      <vt:lpstr>Художественный образ –  образ, созданный разными художественными средствами.  </vt:lpstr>
      <vt:lpstr>Можно ли создать  художественный образ елки другими художественными средствами? </vt:lpstr>
      <vt:lpstr>Назовите в каком виде и жанре искусства созданы художественные образы ЕЛКИ.</vt:lpstr>
      <vt:lpstr>Слайд 7</vt:lpstr>
      <vt:lpstr>Бессонова Тамара Владимировна "Новый год", 1955 Живопись. Натюрморт</vt:lpstr>
      <vt:lpstr>Рождественский дизайн Сальвадор Дали  Живопись</vt:lpstr>
      <vt:lpstr>Слайд 10</vt:lpstr>
      <vt:lpstr>У дерева Клауса Немецкая гравюра </vt:lpstr>
      <vt:lpstr>Слайд 12</vt:lpstr>
      <vt:lpstr>Гжель. ДПИ</vt:lpstr>
      <vt:lpstr>Слайд 14</vt:lpstr>
      <vt:lpstr>Хохлома. ДПИ</vt:lpstr>
      <vt:lpstr>Слайд 16</vt:lpstr>
      <vt:lpstr>Палех лаковая миниатюра. ДПИ</vt:lpstr>
      <vt:lpstr>Слайд 18</vt:lpstr>
      <vt:lpstr>Вытынанка. ДПИ</vt:lpstr>
      <vt:lpstr>Слайд 20</vt:lpstr>
      <vt:lpstr>Кованая скульптура  </vt:lpstr>
      <vt:lpstr>Слайд 22</vt:lpstr>
      <vt:lpstr>Ледяная скульптура</vt:lpstr>
      <vt:lpstr>Художественный образ –  образ, созданный разными художественными средствами или технологиями. </vt:lpstr>
      <vt:lpstr>Костюм Елка</vt:lpstr>
      <vt:lpstr>Елка из фантиков</vt:lpstr>
      <vt:lpstr>Елка-торт. Кулинария</vt:lpstr>
      <vt:lpstr>Елка-торт. Кулинария</vt:lpstr>
      <vt:lpstr>Елка из конфет. Кулинария</vt:lpstr>
      <vt:lpstr>Технология изготовления елки из конфет</vt:lpstr>
      <vt:lpstr>Елка из фанеры</vt:lpstr>
      <vt:lpstr>Елка из фанеры</vt:lpstr>
      <vt:lpstr>Технология сборки елки из фанеры</vt:lpstr>
      <vt:lpstr>Елка 3D ручкой </vt:lpstr>
      <vt:lpstr>Елка 3D ручкой </vt:lpstr>
      <vt:lpstr>Елка. Изонить</vt:lpstr>
      <vt:lpstr>Елка. Изонить</vt:lpstr>
      <vt:lpstr>Художественный образ –  можно создать художественными средствами, технологиями и различными символами. </vt:lpstr>
      <vt:lpstr>Елка из цифр</vt:lpstr>
      <vt:lpstr>Елка из букв</vt:lpstr>
      <vt:lpstr>Елка. Аппликация. Геометрические фигуры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33</cp:revision>
  <dcterms:created xsi:type="dcterms:W3CDTF">2019-12-01T13:12:49Z</dcterms:created>
  <dcterms:modified xsi:type="dcterms:W3CDTF">2020-12-13T09:27:59Z</dcterms:modified>
</cp:coreProperties>
</file>