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wmf"/>
  <Default Extension="pct" ContentType="image/pct"/>
  <Default Extension="pcx" ContentType="image/pcx"/>
  <Default Extension="tga" ContentType="image/tga"/>
  <Default Extension="avi" ContentType="video/avi"/>
  <Default Extension="wmv" ContentType="video/x-ms-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60" r:id="rId5"/>
  </p:sldMasterIdLst>
  <p:notesMasterIdLst>
    <p:notesMasterId r:id="rId6"/>
  </p:notesMasterIdLst>
  <p:sldIdLst>
    <p:sldId id="256" r:id="rId7"/>
    <p:sldId id="291" r:id="rId8"/>
    <p:sldId id="259" r:id="rId9"/>
    <p:sldId id="312" r:id="rId10"/>
    <p:sldId id="308" r:id="rId11"/>
    <p:sldId id="258" r:id="rId12"/>
    <p:sldId id="261" r:id="rId13"/>
    <p:sldId id="313" r:id="rId14"/>
    <p:sldId id="314" r:id="rId15"/>
    <p:sldId id="277" r:id="rId16"/>
    <p:sldId id="268" r:id="rId17"/>
    <p:sldId id="315" r:id="rId18"/>
    <p:sldId id="302" r:id="rId19"/>
    <p:sldId id="270" r:id="rId20"/>
    <p:sldId id="273" r:id="rId21"/>
    <p:sldId id="301" r:id="rId22"/>
  </p:sldIdLst>
  <p:sldSz cx="9144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Gill Sans MT" pitchFamily="0" charset="0"/>
        <a:ea typeface="Gill Sans MT" pitchFamily="0" charset="0"/>
        <a:cs typeface="Gill Sans MT" pitchFamily="0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Gill Sans MT" pitchFamily="0" charset="0"/>
        <a:ea typeface="Gill Sans MT" pitchFamily="0" charset="0"/>
        <a:cs typeface="Gill Sans MT" pitchFamily="0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Gill Sans MT" pitchFamily="0" charset="0"/>
        <a:ea typeface="Gill Sans MT" pitchFamily="0" charset="0"/>
        <a:cs typeface="Gill Sans MT" pitchFamily="0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Gill Sans MT" pitchFamily="0" charset="0"/>
        <a:ea typeface="Gill Sans MT" pitchFamily="0" charset="0"/>
        <a:cs typeface="Gill Sans MT" pitchFamily="0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Gill Sans MT" pitchFamily="0" charset="0"/>
        <a:ea typeface="Gill Sans MT" pitchFamily="0" charset="0"/>
        <a:cs typeface="Gill Sans MT" pitchFamily="0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enClr>
      <a:srgbClr val="0000FF"/>
    </p:penClr>
  </p:showPr>
  <p:extLst>
    <p:ext uri="smNativeData">
      <pr:smAppRevision xmlns:pr="pr" dt="1647246763" val="679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71" d="100"/>
          <a:sy n="71" d="100"/>
        </p:scale>
        <p:origin x="2117" y="211"/>
      </p:cViewPr>
      <p:guideLst>
        <p:guide orient="horz" pos="2160"/>
        <p:guide pos="2880"/>
      </p:guideLst>
    </p:cSldViewPr>
  </p:slideViewPr>
  <p:outlineViewPr>
    <p:cViewPr>
      <p:scale>
        <a:sx n="303" d="100"/>
        <a:sy n="303" d="100"/>
      </p:scale>
      <p:origin x="0" y="0"/>
    </p:cViewPr>
  </p:outlineViewPr>
  <p:sorterViewPr>
    <p:cViewPr>
      <p:scale>
        <a:sx n="1" d="100"/>
        <a:sy n="1" d="100"/>
      </p:scale>
      <p:origin x="0" y="0"/>
    </p:cViewPr>
  </p:sorterViewPr>
  <p:notesViewPr>
    <p:cSldViewPr>
      <p:cViewPr>
        <p:scale>
          <a:sx n="71" d="100"/>
          <a:sy n="71" d="100"/>
        </p:scale>
        <p:origin x="2117" y="211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notesMasters/_rels/notesMaster1.xml.rels><?xml version="1.0" encoding="UTF-8" standalone="yes" 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AAAAAEgSAADQAgAAAAAAAA==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AAAAAC4qAADQAgAAAAAAAA=="/>
              </a:ext>
            </a:extLst>
          </p:cNvSpPr>
          <p:nvPr>
            <p:ph type="dt" idx="1"/>
          </p:nvPr>
        </p:nvSpPr>
        <p:spPr>
          <a:xfrm>
            <a:off x="388493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CDC32DE-90D1-89C4-9F64-66917C2A6933}" type="datetime1">
              <a:t>16.04.2016</a:t>
            </a:fld>
          </a:p>
        </p:txBody>
      </p:sp>
      <p:sp>
        <p:nvSpPr>
          <p:cNvPr id="4" name="Образ слайда 3"/>
          <p:cNvSpPr>
            <a:spLocks noGrp="1" noChangeArrowheads="1"/>
            <a:extLst>
              <a:ext uri="smNativeData">
                <pr:smNativeData xmlns:pr="pr" val="SMDATA_12_q/0uYhMAAAAlAAAAZAAAAC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IBwAAOAQAACgjAABQGQAAAAAAAA==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5" name="Заметки 4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BAAAuBoAAPglAAAINAAAAAAAAA==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bjUAAEgSAAA+OAAAAAAAAA=="/>
              </a:ext>
            </a:extLst>
          </p:cNvSpPr>
          <p:nvPr>
            <p:ph type="ftr" sz="quarter" idx="4"/>
          </p:nvPr>
        </p:nvSpPr>
        <p:spPr>
          <a:xfrm>
            <a:off x="0" y="868553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l">
              <a:defRPr lang="ru-ru" sz="1200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bjUAAC4qAAA+OAAAAAAAAA=="/>
              </a:ext>
            </a:extLst>
          </p:cNvSpPr>
          <p:nvPr>
            <p:ph type="sldNum" sz="quarter" idx="5"/>
          </p:nvPr>
        </p:nvSpPr>
        <p:spPr>
          <a:xfrm>
            <a:off x="3884930" y="868553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r">
              <a:defRPr lang="ru-ru" sz="1200"/>
            </a:pPr>
            <a:fld id="{3CDC7AD4-9AD1-898C-9F64-6CD9342A6939}" type="slidenum"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" spc="0" baseline="0">
        <a:solidFill>
          <a:schemeClr val="tx1"/>
        </a:solidFill>
        <a:effectLst/>
        <a:latin typeface="Calibri" pitchFamily="2" charset="204"/>
        <a:ea typeface="Calibri" pitchFamily="2" charset="204"/>
        <a:cs typeface="Calibri" pitchFamily="2" charset="204"/>
      </a:defRPr>
    </a:lvl5pPr>
  </p:notesStyle>
</p:notesMaster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слай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BAAAPg0AABY0AAChFQAAAAAAAA=="/>
              </a:ext>
            </a:extLst>
          </p:cNvSpPr>
          <p:nvPr>
            <p:ph type="ctrTitle"/>
          </p:nvPr>
        </p:nvSpPr>
        <p:spPr>
          <a:xfrm>
            <a:off x="717550" y="2152650"/>
            <a:ext cx="774954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Под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jCAAA1hcAAKwvAADfIgAAAAAAAA=="/>
              </a:ext>
            </a:extLst>
          </p:cNvSpPr>
          <p:nvPr>
            <p:ph type="subTitle" idx="1"/>
          </p:nvPr>
        </p:nvSpPr>
        <p:spPr>
          <a:xfrm>
            <a:off x="1363345" y="3874770"/>
            <a:ext cx="638619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27305" marR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lang="ru-ru" sz="2600" b="0" i="0" u="none" strike="noStrike" kern="1" spc="0" baseline="0">
                <a:solidFill>
                  <a:srgbClr val="36120A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None/>
              <a:tabLst/>
              <a:defRPr lang="ru-ru" sz="2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7807-49D1-898E-9F64-BFDB362A69EA}" type="slidenum">
              <a:t/>
            </a:fld>
          </a:p>
        </p:txBody>
      </p:sp>
      <p:sp>
        <p:nvSpPr>
          <p:cNvPr id="5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6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0F8A-C4D1-89F9-9F64-32AC412A6967}" type="datetime1">
              <a:t/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 и две колонки, ле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/m6us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zr49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OYeAACDFgAAAAAAAA=="/>
              </a:ext>
            </a:extLst>
          </p:cNvSpPr>
          <p:nvPr>
            <p:ph type="obj" sz="quarter" idx="1"/>
          </p:nvPr>
        </p:nvSpPr>
        <p:spPr>
          <a:xfrm>
            <a:off x="1435100" y="143510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f79O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uBgAAOYeAABnJgAAAAAAAA=="/>
              </a:ext>
            </a:extLst>
          </p:cNvSpPr>
          <p:nvPr>
            <p:ph type="obj" sz="quarter" idx="2"/>
          </p:nvPr>
        </p:nvSpPr>
        <p:spPr>
          <a:xfrm>
            <a:off x="1435100" y="401828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Ds6Az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1AgAAC03AABnJgAAAAAAAA=="/>
              </a:ext>
            </a:extLst>
          </p:cNvSpPr>
          <p:nvPr>
            <p:ph type="obj" sz="half" idx="3"/>
          </p:nvPr>
        </p:nvSpPr>
        <p:spPr>
          <a:xfrm>
            <a:off x="5309870" y="1435100"/>
            <a:ext cx="3659505" cy="48075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6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PT29Y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3DD8-96D1-89CB-9F64-609E732A6935}" type="slidenum">
              <a:t/>
            </a:fld>
          </a:p>
        </p:txBody>
      </p:sp>
      <p:sp>
        <p:nvSpPr>
          <p:cNvPr id="7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GBeW1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8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PQF8v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327F-31D1-89C4-9F64-C7917C2A6992}" type="datetime1">
              <a:t/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Заголовок и две строки, ниж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PAwc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NaVlQ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C03AACDFgAAAAAAAA=="/>
              </a:ext>
            </a:extLst>
          </p:cNvSpPr>
          <p:nvPr>
            <p:ph type="obj" sz="half" idx="1"/>
          </p:nvPr>
        </p:nvSpPr>
        <p:spPr>
          <a:xfrm>
            <a:off x="1435100" y="1435100"/>
            <a:ext cx="753427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PwA/E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uBgAAOYeAABnJgAAAAAAAA=="/>
              </a:ext>
            </a:extLst>
          </p:cNvSpPr>
          <p:nvPr>
            <p:ph type="obj" sz="quarter" idx="2"/>
          </p:nvPr>
        </p:nvSpPr>
        <p:spPr>
          <a:xfrm>
            <a:off x="1435100" y="401828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nb19Y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uBgAAC03AABnJgAAAAAAAA=="/>
              </a:ext>
            </a:extLst>
          </p:cNvSpPr>
          <p:nvPr>
            <p:ph type="obj" sz="quarter" idx="3"/>
          </p:nvPr>
        </p:nvSpPr>
        <p:spPr>
          <a:xfrm>
            <a:off x="5309870" y="401828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Pj29/Y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33C2-8CD1-89C5-9F64-7A907D2A692F}" type="slidenum">
              <a:t/>
            </a:fld>
          </a:p>
        </p:txBody>
      </p:sp>
      <p:sp>
        <p:nvSpPr>
          <p:cNvPr id="7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fV1I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8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bk4u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02B8-F6D1-89F4-9F64-00A14C2A6955}" type="datetime1">
              <a:t/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е строки, верх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OYeAACDFgAAAAAAAA=="/>
              </a:ext>
            </a:extLst>
          </p:cNvSpPr>
          <p:nvPr>
            <p:ph type="obj" sz="quarter" idx="1"/>
          </p:nvPr>
        </p:nvSpPr>
        <p:spPr>
          <a:xfrm>
            <a:off x="1435100" y="143510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1AgAAC03AACDFgAAAAAAAA=="/>
              </a:ext>
            </a:extLst>
          </p:cNvSpPr>
          <p:nvPr>
            <p:ph type="obj" sz="quarter" idx="2"/>
          </p:nvPr>
        </p:nvSpPr>
        <p:spPr>
          <a:xfrm>
            <a:off x="5309870" y="143510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uBgAAC03AABnJgAAAAAAAA=="/>
              </a:ext>
            </a:extLst>
          </p:cNvSpPr>
          <p:nvPr>
            <p:ph type="obj" sz="half" idx="3"/>
          </p:nvPr>
        </p:nvSpPr>
        <p:spPr>
          <a:xfrm>
            <a:off x="1435100" y="4018280"/>
            <a:ext cx="753427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6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76EB-A5D1-8980-9F64-53D5382A6906}" type="slidenum">
              <a:t/>
            </a:fld>
          </a:p>
        </p:txBody>
      </p:sp>
      <p:sp>
        <p:nvSpPr>
          <p:cNvPr id="7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8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7BFA-B4D1-898D-9F64-42D8352A6917}" type="datetime1">
              <a:t/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C03AABnJgAAAAAAAA=="/>
              </a:ext>
            </a:extLst>
          </p:cNvSpPr>
          <p:nvPr>
            <p:ph type="obj" idx="1"/>
          </p:nvPr>
        </p:nvSpPr>
        <p:spPr>
          <a:xfrm>
            <a:off x="1435100" y="1435100"/>
            <a:ext cx="7534275" cy="48075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1E30-7ED1-89E8-9F64-88BD502A69DD}" type="slidenum">
              <a:t/>
            </a:fld>
          </a:p>
        </p:txBody>
      </p:sp>
      <p:sp>
        <p:nvSpPr>
          <p:cNvPr id="5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6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4048-06D1-89B6-9F64-F0E30E2A69A5}" type="datetime1">
              <a:t/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Заголовок и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OYeAABnJgAAAAAAAA=="/>
              </a:ext>
            </a:extLst>
          </p:cNvSpPr>
          <p:nvPr>
            <p:ph type="obj" sz="half" idx="1"/>
          </p:nvPr>
        </p:nvSpPr>
        <p:spPr>
          <a:xfrm>
            <a:off x="1435100" y="1435100"/>
            <a:ext cx="3587750" cy="48075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1AgAAC03AABnJgAAAAAAAA=="/>
              </a:ext>
            </a:extLst>
          </p:cNvSpPr>
          <p:nvPr>
            <p:ph type="obj" sz="half" idx="2"/>
          </p:nvPr>
        </p:nvSpPr>
        <p:spPr>
          <a:xfrm>
            <a:off x="5309870" y="1435100"/>
            <a:ext cx="3659505" cy="48075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5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5BB4-FAD1-89AD-9F64-0CF8152A6959}" type="slidenum">
              <a:t/>
            </a:fld>
          </a:p>
        </p:txBody>
      </p:sp>
      <p:sp>
        <p:nvSpPr>
          <p:cNvPr id="6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DgAXAc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7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6D76-38D1-899B-9F64-CECE232A699B}" type="datetime1">
              <a:t/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C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Ee4mi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24AF-E1D1-89D2-9F64-17876A2A6942}" type="slidenum">
              <a:t/>
            </a:fld>
          </a:p>
        </p:txBody>
      </p:sp>
      <p:sp>
        <p:nvSpPr>
          <p:cNvPr id="4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5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WZulk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5F17-59D1-89A9-9F64-AFFC112A69FA}" type="datetime1">
              <a:t/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B4PIw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6817-59D1-899E-9F64-AFCB262A69FA}" type="slidenum">
              <a:t/>
            </a:fld>
          </a:p>
        </p:txBody>
      </p:sp>
      <p:sp>
        <p:nvSpPr>
          <p:cNvPr id="3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735D-13D1-8985-9F64-E5D03D2A69B0}" type="datetime1">
              <a:t/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Только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BnJgAAAAAAAA=="/>
              </a:ext>
            </a:extLst>
          </p:cNvSpPr>
          <p:nvPr>
            <p:ph type="obj"/>
          </p:nvPr>
        </p:nvSpPr>
        <p:spPr>
          <a:xfrm>
            <a:off x="1435100" y="287020"/>
            <a:ext cx="7534275" cy="59556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140F-41D1-89E2-9F64-B7B75A2A69E2}" type="slidenum">
              <a:t/>
            </a:fld>
          </a:p>
        </p:txBody>
      </p:sp>
      <p:sp>
        <p:nvSpPr>
          <p:cNvPr id="4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5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F9raG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330D-43D1-89C5-9F64-B5907D2A69E0}" type="datetime1">
              <a:t/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две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PcD9vk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IC0tE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C03AACDFgAAAAAAAA=="/>
              </a:ext>
            </a:extLst>
          </p:cNvSpPr>
          <p:nvPr>
            <p:ph type="obj" sz="half" idx="1"/>
          </p:nvPr>
        </p:nvSpPr>
        <p:spPr>
          <a:xfrm>
            <a:off x="1435100" y="1435100"/>
            <a:ext cx="753427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Pbhdw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uBgAAC03AABnJgAAAAAAAA=="/>
              </a:ext>
            </a:extLst>
          </p:cNvSpPr>
          <p:nvPr>
            <p:ph type="obj" sz="half" idx="2"/>
          </p:nvPr>
        </p:nvSpPr>
        <p:spPr>
          <a:xfrm>
            <a:off x="1435100" y="4018280"/>
            <a:ext cx="753427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5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P4C//4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3955-1BD1-89CF-9F64-ED9A772A69B8}" type="slidenum">
              <a:t/>
            </a:fld>
          </a:p>
        </p:txBody>
      </p:sp>
      <p:sp>
        <p:nvSpPr>
          <p:cNvPr id="6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TiAu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7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K2Csg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1C40-0ED1-89EA-9F64-F8BF522A69AD}" type="datetime1">
              <a:t/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ласти соде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B/gH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KuA60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OYeAACDFgAAAAAAAA=="/>
              </a:ext>
            </a:extLst>
          </p:cNvSpPr>
          <p:nvPr>
            <p:ph type="obj" sz="quarter" idx="1"/>
          </p:nvPr>
        </p:nvSpPr>
        <p:spPr>
          <a:xfrm>
            <a:off x="1435100" y="143510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P0g/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1AgAAC03AACDFgAAAAAAAA=="/>
              </a:ext>
            </a:extLst>
          </p:cNvSpPr>
          <p:nvPr>
            <p:ph type="obj" sz="quarter" idx="2"/>
          </p:nvPr>
        </p:nvSpPr>
        <p:spPr>
          <a:xfrm>
            <a:off x="5309870" y="143510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4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MSCxQ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uBgAAOYeAABnJgAAAAAAAA=="/>
              </a:ext>
            </a:extLst>
          </p:cNvSpPr>
          <p:nvPr>
            <p:ph type="obj" sz="quarter" idx="3"/>
          </p:nvPr>
        </p:nvSpPr>
        <p:spPr>
          <a:xfrm>
            <a:off x="1435100" y="4018280"/>
            <a:ext cx="3587750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LwBPE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uBgAAC03AABnJgAAAAAAAA=="/>
              </a:ext>
            </a:extLst>
          </p:cNvSpPr>
          <p:nvPr>
            <p:ph type="obj" sz="quarter" idx="4"/>
          </p:nvPr>
        </p:nvSpPr>
        <p:spPr>
          <a:xfrm>
            <a:off x="5309870" y="401828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IKIhYY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203D-73D1-89D6-9F64-85836E2A69D0}" type="slidenum">
              <a:t/>
            </a:fld>
          </a:p>
        </p:txBody>
      </p:sp>
      <p:sp>
        <p:nvSpPr>
          <p:cNvPr id="8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LCvrq0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9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Krqg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27DA-94D1-89D1-9F64-6284692A6937}" type="datetime1">
              <a:t/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 и две колонки, пра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HkCeX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MLDxMc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UCAAA1AgAAOYeAABnJgAAAAAAAA=="/>
              </a:ext>
            </a:extLst>
          </p:cNvSpPr>
          <p:nvPr>
            <p:ph type="obj" sz="half" idx="1"/>
          </p:nvPr>
        </p:nvSpPr>
        <p:spPr>
          <a:xfrm>
            <a:off x="1435100" y="1435100"/>
            <a:ext cx="3587750" cy="48075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M/EwME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1AgAAC03AACDFgAAAAAAAA=="/>
              </a:ext>
            </a:extLst>
          </p:cNvSpPr>
          <p:nvPr>
            <p:ph type="obj" sz="quarter" idx="2"/>
          </p:nvPr>
        </p:nvSpPr>
        <p:spPr>
          <a:xfrm>
            <a:off x="5309870" y="143510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Xg4e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qIAAAuBgAAC03AABnJgAAAAAAAA=="/>
              </a:ext>
            </a:extLst>
          </p:cNvSpPr>
          <p:nvPr>
            <p:ph type="obj" sz="quarter" idx="3"/>
          </p:nvPr>
        </p:nvSpPr>
        <p:spPr>
          <a:xfrm>
            <a:off x="5309870" y="4018280"/>
            <a:ext cx="3659505" cy="22244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/x6e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4C61-2FD1-89BA-9F64-D9EF022A698C}" type="slidenum">
              <a:t/>
            </a:fld>
          </a:p>
        </p:txBody>
      </p:sp>
      <p:sp>
        <p:nvSpPr>
          <p:cNvPr id="7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PkguQ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8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UM5eQ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0BEA-A4D1-89FD-9F64-52A8452A6907}" type="datetime1">
              <a:t/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xmlns:r="http://schemas.openxmlformats.org/officeDocument/2006/relationships" r:embed="rId1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ирог 6"/>
          <p:cNvSpPr>
            <a:extLst>
              <a:ext uri="smNativeData">
                <pr:smNativeData xmlns:pr="pr" val="SMDATA_12_q/0uYhMAAAAlAAAAZgAAAA0AAAAAkAAAAEgAAACQAAAASAAAAAAAAAABAAAAAAAAAAEAAABQAAAAAAAAAAAA6D90dzpWZP7fPwAAAAAAAOA/AAAAAAAA4D8AAAAAAADgPwAAAAAAAOA/AAAAAAAA4D8AAAAAAADgPwAAAAAAAOA/AAAAAAAA4D8CAAAAjAAAAAEAAAAAAAAA/vrzAP///whEAAAAAAAAAAAAAAAAAAAAAAAAAAAAAAAAAAAAZAAAAAEAAABAAAAAAAAAAAAAAAAAAAAAAAAAAAAAAAAAAAAAAAAAAAAAAAAAAAAAAAAAAAAAAAAAAAAAAAAAAAAAAAAAAAAAAAAAAAAAAAAAAAAAAAAAAAAAAAAAAAAAFAAAADwAAAABAAAAAAAAANPEngAFAAAAAQAAACMAAAAjAAAAIw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GQAAAAAAAAAwMD/AAAAAABkAAAAMgAAAAAAAABkAAAAAAAAAH9/fwAKAAAAHwAAAFQAAAD++vMA////AQAAAAAAAAAAAAAAAAAAAAAAAAAAAAAAAAAAAAAAAAAA08SeAH9/fwDn3skDzMzMAMDA/wB/f38AAAAAAAAAAAAAAAAAAAAAAAAAAAAhAAAAGAAAABQAAAD7+v//+/r//xAFAAAQBQAAAAAAAA=="/>
              </a:ext>
            </a:extLst>
          </p:cNvSpPr>
          <p:nvPr/>
        </p:nvSpPr>
        <p:spPr>
          <a:xfrm>
            <a:off x="-815975" y="-815975"/>
            <a:ext cx="1638935" cy="1638935"/>
          </a:xfrm>
          <a:prstGeom prst="pie">
            <a:avLst>
              <a:gd name="adj1" fmla="val 0"/>
              <a:gd name="adj2" fmla="val 5402120"/>
            </a:avLst>
          </a:prstGeom>
          <a:solidFill>
            <a:srgbClr val="FEFAF3">
              <a:alpha val="32000"/>
            </a:srgbClr>
          </a:solidFill>
          <a:ln w="3175" cap="flat" cmpd="sng" algn="ctr">
            <a:solidFill>
              <a:srgbClr val="D3C49E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FFFFFF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3" name="Овал 7"/>
          <p:cNvSpPr>
            <a:extLst>
              <a:ext uri="smNativeData">
                <pr:smNativeData xmlns:pr="pr" val="SMDATA_12_q/0uYhMAAAAlAAAAZgAAAA0AAAAAkAAAAEgAAACQAAAASAAAAAAAAAABAAAAAAAAAAEAAABQAAAAAAAAAAAA8D8AAAAAAADw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BAAAAAAAAAP/03wArAAAAAQAAACMAAAAjAAAAIwAAAAEAAAAAAAAAZAAAAGQAAAAAAAAAZAAAAGQAAAAVAAAAYAAAAAAAAAAAAAAADwAAACADAAAAAAAAAAAAAAEAAACgMgAAVgcAAKr4//8BAAAAf39/AAEAAABkAAAAAAAAABQAAABAHwAAAAAAACYAAAAAAAAAwOD//wAAAAAmAAAAZAAAABYAAABMAAAAAQAAAAAAAAAAAAAAAAAAAAEAAACxqI8ADwAAAAAAAAAoAAAAZAAAAGQAAAAAAAAAy8vLAA8AAAAAAAAAKAAAAGQAAABkAAAAAAAAABcAAAAUAAAAAAAAAAAAAAD/fwAA/38AAAAAAAAJAAAABAAAAAAAAAAMAAAAEAAAAAAAAAAAAAAAAAAAAAAAAAAeAAAAaAAAAAAAAAAAAAAAAAAAAAAAAAAAAAAAECcAABAnAAAAAAAAAAAAAAAAAAAAAAAAAAAAAAAAAAAAAAAAAAAAACgAAAAAAAAAwMD/AAAAAABkAAAAMgAAAAAAAABkAAAAAAAAAH9/fwAKAAAAHwAAAFQAAAA4kacF////AQAAAAAAAAAAAAAAAAAAAAAAAAAAAAAAAAAAAAAAAAAA//TfAH9/fwCxqI8Ay8vLAMDA/wB/f38AAAAAAAAAAAAAAAAAAAAAAAAAAAAhAAAAGAAAABQAAAAKAQAAIQAAAIILAACaCgAAAAAAAA=="/>
              </a:ext>
            </a:extLst>
          </p:cNvSpPr>
          <p:nvPr/>
        </p:nvSpPr>
        <p:spPr>
          <a:xfrm>
            <a:off x="168910" y="20955"/>
            <a:ext cx="1701800" cy="1702435"/>
          </a:xfrm>
          <a:prstGeom prst="ellipse">
            <a:avLst/>
          </a:prstGeom>
          <a:noFill/>
          <a:ln w="27305" cap="flat" cmpd="sng" algn="ctr">
            <a:solidFill>
              <a:srgbClr val="FFF4D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" dist="25400" dir="5400000" algn="tl">
              <a:srgbClr val="B1A88F">
                <a:alpha val="85000"/>
              </a:srgbClr>
            </a:outerShdw>
          </a:effectLst>
        </p:spPr>
        <p:txBody>
          <a:bodyPr vert="horz" wrap="square" lIns="91440" tIns="45720" rIns="91440" bIns="45720" numCol="1" anchor="ctr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FFFFFF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Кольцо 10"/>
          <p:cNvSpPr>
            <a:extLst>
              <a:ext uri="smNativeData">
                <pr:smNativeData xmlns:pr="pr" val="SMDATA_12_q/0uYhMAAAAlAAAAdQAAAA0AAAAAkAAAAEgAAACQAAAASAAAAAAAAAABAAAAAAAAAAEAAABQAAAABVH3AUht6D8AAAAAAADgPwAAAAAAAOA/AAAAAAAA4D8AAAAAAADgPwAAAAAAAOA/AAAAAAAA4D8AAAAAAADgPwAAAAAAAOA/AAAAAAAA4D8CAAAAjAAAAAEAAAAEAAAA//z3AO/SjwAfAAAAKQAAAAAAAAAAAAAAAAAAAAAAAAAAAAAAZAAAAAEAAABAAAAAbvz//zj///8AAAAAAAAAAAEAAABGAAAA//37AAAAAAAAAAAAAAAAAAAAAAAAAAAAAAAAAAAAAAAAAAAAAAAAAAAAAAAAAAAAAAAAAAAAAAAAAAAAFAAAADwAAAABAAAAAAAAAMi4kwAMAAAAAQAAACMAAAAjAAAAIwAAAAEAAAAAAAAAZAAAAGQAAAAAAAAAZAAAAGQAAAAVAAAAYAAAAAAAAAAAAAAADwAAACADAAAAAAAAAAAAAAEAAACgMgAAVgcAAKr4//8BAAAAf39/AAEAAABkAAAAAAAAABQAAABAHwAAAAAAACYAAAAAAAAAwOD//wAAAAAmAAAAZAAAABYAAABMAAAAAQAAAAAAAAAAAAAAAAAAAAEAAABbVEYAQQAAAAYAAAAXAAAAZAAAAGQAAAAAAAAAy8vLAEEAAAAGAAAAFwAAAGQAAABkAAAAAAAAABcAAAAUAAAAAAAAAAAAAAD/fwAA/38AAAAAAAAJAAAABAAAAAAAAAAMAAAAEAAAAAAAAAAAAAAAAAAAAAAAAAAeAAAAaAAAAAEAAAAAAAAAAAAAAAAAAAAAAAAAECcAABAnAAAAAAAAAAAAAAAAAAAAAB4oLQAAAAAAAAAAAAAAAAAAABQAAAAAAAAAwMD/AAAAAABkAAAAMgAAAAAAAABkAAAAAAAAAH9/fwAKAAAAHwAAAFQAAAD//PcA79KPAP/9+wAAAAAAAAAAAAAAAAAAAAAAAAAAAAAAAAAAAAAAyLiTAH9/fwBbVEYAy8vLAMDA/wB/f38AAAAAAAAAAAAAAAAAAAAAAAAAAAAhAAAAGAAAABQAAAAgAQAAfgYAAA0IAABGDQAAAAAAAA=="/>
              </a:ext>
            </a:extLst>
          </p:cNvSpPr>
          <p:nvPr/>
        </p:nvSpPr>
        <p:spPr>
          <a:xfrm rot="2315666">
            <a:off x="182880" y="1055370"/>
            <a:ext cx="1125855" cy="1102360"/>
          </a:xfrm>
          <a:prstGeom prst="donut">
            <a:avLst>
              <a:gd name="adj" fmla="val 11833"/>
            </a:avLst>
          </a:prstGeom>
          <a:gradFill flip="none" rotWithShape="1">
            <a:gsLst>
              <a:gs pos="0">
                <a:srgbClr val="EFD28F">
                  <a:alpha val="60000"/>
                </a:srgbClr>
              </a:gs>
              <a:gs pos="30000">
                <a:srgbClr val="FFFDFB">
                  <a:alpha val="55000"/>
                </a:srgbClr>
              </a:gs>
              <a:gs pos="100000">
                <a:srgbClr val="FFFCF7">
                  <a:alpha val="70000"/>
                </a:srgbClr>
              </a:gs>
            </a:gsLst>
            <a:path path="rect">
              <a:fillToRect l="-407000" t="-50000" r="507000" b="150000"/>
            </a:path>
            <a:tileRect/>
          </a:gradFill>
          <a:ln w="7620" cap="flat" cmpd="sng" algn="ctr">
            <a:solidFill>
              <a:srgbClr val="C8B893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" dist="15094" dir="4522748" algn="tl">
              <a:srgbClr val="5B5446">
                <a:alpha val="35000"/>
              </a:srgbClr>
            </a:outerShdw>
          </a:effectLst>
        </p:spPr>
        <p:txBody>
          <a:bodyPr vert="horz" wrap="square" lIns="91440" tIns="45720" rIns="91440" bIns="45720" numCol="1" anchor="ctr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FFFFFF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5" name="Прямоугольник 11"/>
          <p:cNvSpPr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P///wA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////AH9/fwDn3skDzMzMAMDA/wB/f38AAAAAAAAAAAAAAAAAAAAAAAAAAAAhAAAAGAAAABQAAAA7BgAAAAAAAEA4AAAwKgAAAAAAAA=="/>
              </a:ext>
            </a:extLst>
          </p:cNvSpPr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FFFFFF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6" name="Заголовок 4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Образец заголовка</a:t>
            </a:r>
          </a:p>
        </p:txBody>
      </p:sp>
      <p:sp>
        <p:nvSpPr>
          <p:cNvPr id="7" name="Текст 8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640080" marR="0" indent="-237490" algn="l" defTabSz="91440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Tx/>
              <a:buFont typeface="Verdana" pitchFamily="2" charset="204"/>
              <a:buChar char="◦"/>
              <a:tabLst/>
              <a:defRPr lang="ru-ru" sz="2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887095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 pitchFamily="1" charset="2"/>
              <a:buChar char=""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097280" marR="0" indent="-17399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" charset="2"/>
              <a:buChar char=""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298575" marR="0" indent="-18288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 2" pitchFamily="1" charset="2"/>
              <a:buChar char=""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Образец текста</a:t>
            </a:r>
          </a:p>
          <a:p>
            <a:pPr lvl="1" marL="640080" marR="0" indent="-237490" algn="l" defTabSz="91440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Tx/>
              <a:buFont typeface="Verdana" pitchFamily="2" charset="204"/>
              <a:buChar char="◦"/>
              <a:tabLst/>
              <a:defRPr lang="ru-ru" sz="2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Второй уровень</a:t>
            </a:r>
          </a:p>
          <a:p>
            <a:pPr lvl="2" marL="887095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 pitchFamily="1" charset="2"/>
              <a:buChar char=""/>
              <a:tabLst/>
              <a:defRPr lang="ru-ru" sz="24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Третий уровень</a:t>
            </a:r>
          </a:p>
          <a:p>
            <a:pPr lvl="3" marL="1097280" marR="0" indent="-17399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" charset="2"/>
              <a:buChar char=""/>
              <a:tabLst/>
              <a:defRPr lang="ru-ru" sz="20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Четвертый уровень</a:t>
            </a:r>
          </a:p>
          <a:p>
            <a:pPr lvl="4" marL="1298575" marR="0" indent="-18288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 2" pitchFamily="1" charset="2"/>
              <a:buChar char=""/>
              <a:tabLst/>
              <a:defRPr lang="ru-ru" sz="20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Пятый уровень</a:t>
            </a:r>
          </a:p>
        </p:txBody>
      </p:sp>
      <p:sp>
        <p:nvSpPr>
          <p:cNvPr id="8" name="Дата 23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FgAAyiYAACgjAAC4KQAAAAAAAA=="/>
              </a:ext>
            </a:extLst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2A49-07D1-89DC-9F64-F189642A69A4}" type="datetime1">
              <a:t/>
            </a:fld>
          </a:p>
        </p:txBody>
      </p:sp>
      <p:sp>
        <p:nvSpPr>
          <p:cNvPr id="9" name="Нижний колонтитул 9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IwAAyiYAAPg0AAC4KQAAAAAAAA=="/>
              </a:ext>
            </a:extLst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10" name="Номер слайда 2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9NAAAyiYAAM03AAC4KQAAAAAAAA=="/>
              </a:ext>
            </a:extLst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" spc="0" baseline="0">
                <a:solidFill>
                  <a:srgbClr val="B7AA8A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fld id="{3CDC5562-2CD1-89A3-9F64-DAF61B2A698F}" type="slidenum">
              <a:t/>
            </a:fld>
          </a:p>
        </p:txBody>
      </p:sp>
      <p:sp>
        <p:nvSpPr>
          <p:cNvPr id="11" name="Прямоугольник 14"/>
          <p:cNvSpPr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P///wAUAAAAAQAAABQAAAAUAAAAFAAAAAEAAAAAAAAAZAAAAGQAAAAAAAAAZAAAAGQAAAAVAAAAYAAAAAAAAAAAAAAADwAAACADAAAAAAAAAAAAAAEAAACgMgAAVgcAAKr4//8BAAAAf39/AAEAAABkAAAAAAAAABQAAABAHwAAAAAAACYAAAAAAAAAwOD//wAAAAAmAAAAZAAAABYAAABMAAAAAQAAAAAAAAAAAAAAAAAAAAEAAAB1cGQASwAAAMT///8AAAAAZAAAAGQAAAAAAAAAy8vLAEsAAADE////AAAAAGQAAABkAAAAAAAAABcAAAAUAAAAAAAAAAAAAAD/fwAA/38AAAAAAAAJAAAABAAAAAAAAAAMAAAAEAAAAAAAAAAAAAAAAAAAAAAAAAAeAAAAaAAAAAAAAAAAAAAAAAAAAAAAAAAAAAAAECcAABAnAAAAAAAAAAAAAAAAAAAAAAAAAAAAAAAAAAAAAAAAAAAAAD0AAAAAAAAAwMD/AAAAAABkAAAAMgAAAAAAAABkAAAAAAAAAH9/fwAKAAAAHwAAAFQAAAD///8B////AQAAAAAAAAAAAAAAAAAAAAAAAAAAAAAAAAAAAAAAAAAA////AH9/fwB1cGQAy8vLAMDA/wB/f38AAAAAAAAAAAAAAAAAAAAAAAAAAAAhAAAAGAAAABQAAAA+BgAAAAAAALIGAAAwKgAAAAAAAA=="/>
              </a:ext>
            </a:extLst>
          </p:cNvSpPr>
          <p:nvPr/>
        </p:nvSpPr>
        <p:spPr>
          <a:xfrm>
            <a:off x="1014730" y="0"/>
            <a:ext cx="7366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38735" dist="38100" dir="10800000" algn="tl">
              <a:srgbClr val="757064">
                <a:alpha val="25000"/>
              </a:srgbClr>
            </a:outerShdw>
          </a:effectLst>
        </p:spPr>
        <p:txBody>
          <a:bodyPr vert="horz" wrap="square" lIns="91440" tIns="45720" rIns="91440" bIns="45720" numCol="1" anchor="ctr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FFFFFF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sldNum="0" hdr="0" ftr="0" dt="0"/>
  <p:txStyles>
    <p:title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300" b="0" i="0" u="none" strike="noStrike" kern="1" spc="0" baseline="0">
          <a:solidFill>
            <a:srgbClr val="562314"/>
          </a:solidFill>
          <a:effectLst>
            <a:outerShdw dist="63500" dir="3600000" algn="tl" rotWithShape="0">
              <a:srgbClr val="000000">
                <a:alpha val="40000"/>
              </a:srgbClr>
            </a:outerShdw>
          </a:effectLst>
          <a:latin typeface="Gill Sans MT" pitchFamily="0" charset="0"/>
          <a:ea typeface="Gill Sans MT" pitchFamily="0" charset="0"/>
          <a:cs typeface="Gill Sans MT" pitchFamily="0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5pPr>
    </p:titleStyle>
    <p:bodyStyle>
      <a:lvl1pPr marL="365760" marR="0" indent="-283210" algn="l" defTabSz="91440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Tx/>
        <a:buFont typeface="Wingdings 2" pitchFamily="1" charset="2"/>
        <a:buChar char=""/>
        <a:tabLst/>
        <a:defRPr lang="ru-ru" sz="32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1pPr>
      <a:lvl2pPr marL="640080" marR="0" indent="-237490" algn="l" defTabSz="914400">
        <a:lnSpc>
          <a:spcPct val="100000"/>
        </a:lnSpc>
        <a:spcBef>
          <a:spcPts val="550"/>
        </a:spcBef>
        <a:spcAft>
          <a:spcPts val="0"/>
        </a:spcAft>
        <a:buClr>
          <a:schemeClr val="accent1"/>
        </a:buClr>
        <a:buSzTx/>
        <a:buFont typeface="Verdana" pitchFamily="2" charset="204"/>
        <a:buChar char="◦"/>
        <a:tabLst/>
        <a:defRPr lang="ru-ru" sz="2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2pPr>
      <a:lvl3pPr marL="887095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Tx/>
        <a:buFont typeface="Wingdings 2" pitchFamily="1" charset="2"/>
        <a:buChar char=""/>
        <a:tabLst/>
        <a:defRPr lang="ru-ru" sz="24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3pPr>
      <a:lvl4pPr marL="1097280" marR="0" indent="-17399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3"/>
        </a:buClr>
        <a:buSzTx/>
        <a:buFont typeface="Wingdings 2" pitchFamily="1" charset="2"/>
        <a:buChar char=""/>
        <a:tabLst/>
        <a:defRPr lang="ru-ru" sz="20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4pPr>
      <a:lvl5pPr marL="1298575" marR="0" indent="-18288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accent4"/>
        </a:buClr>
        <a:buSzTx/>
        <a:buFont typeface="Wingdings 2" pitchFamily="1" charset="2"/>
        <a:buChar char=""/>
        <a:tabLst/>
        <a:defRPr lang="ru-ru" sz="20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Gill Sans MT" pitchFamily="0" charset="0"/>
          <a:ea typeface="Gill Sans MT" pitchFamily="0" charset="0"/>
          <a:cs typeface="Gill Sans MT" pitchFamily="0" charset="0"/>
        </a:defRPr>
      </a:lvl5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7"/>
          <p:cNvSpPr>
            <a:extLst>
              <a:ext uri="smNativeData">
                <pr:smNativeData xmlns:pr="pr" val="SMDATA_12_q/0uYhMAAAAlAAAAZgAAAA0AAAAAkAAAAEgAAACQAAAASAAAAAAAAAABAAAAAAAAAAEAAABQAAAAAAAAAAAA8D8AAAAAAADwPwAAAAAAAOA/AAAAAAAA4D8AAAAAAADgPwAAAAAAAOA/AAAAAAAA4D8AAAAAAADgPwAAAAAAAOA/AAAAAAAA4D8CAAAAjAAAAAEAAAAEAAAA2/P/AACs1wAGAAAAEAAAAAAAAAAAAAAAAAAAAAAAAAAAAAAAZAAAAAEAAABAAAAAzv///7X///8AAAAAAAAAAAIAAABfAAAAxOPwADIAAABsxugAAAAAAAAAAAAAAAAAAAAAAAAAAAAAAAAAAAAAAAAAAAAAAAAAAAAAAAAAAAAAAAAAFAAAADwAAAABAAAAAAAAADGOpgADAAAAAQAAACMAAAAjAAAAIw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EAAAAAAAAAAAAAAAAAAAAAAAAAECcAABAnAAAAAAAAAAAAAAAAAAAAAAUPCgwAAAAAAAAoAAAAAAAAAGQAAAAAAAAAwMD/AAAAAABkAAAAMgAAAAAAAABkAAAAAAAAAH9/fwAKAAAAHwAAAFQAAADb8/8AAKzXAMTj8ABsxugAAAAAAAAAAAAAAAAAAAAAAAAAAAAAAAAAMY6mAH9/fwDn3skDzMzMAMDA/wB/f38AAAAAAAAAAAAAAAAAAAAAAAAAAAAhAAAAGAAAABQAAACrBQAAsggAAPYGAAD+CQAAAAAAAA=="/>
              </a:ext>
            </a:extLst>
          </p:cNvSpPr>
          <p:nvPr/>
        </p:nvSpPr>
        <p:spPr>
          <a:xfrm>
            <a:off x="921385" y="1413510"/>
            <a:ext cx="210185" cy="210820"/>
          </a:xfrm>
          <a:prstGeom prst="ellipse">
            <a:avLst/>
          </a:prstGeom>
          <a:gradFill flip="none" rotWithShape="1">
            <a:gsLst>
              <a:gs pos="0">
                <a:srgbClr val="00ACD7">
                  <a:alpha val="85000"/>
                </a:srgbClr>
              </a:gs>
              <a:gs pos="50000">
                <a:srgbClr val="6CC6E8">
                  <a:alpha val="88000"/>
                </a:srgbClr>
              </a:gs>
              <a:gs pos="5000">
                <a:srgbClr val="C4E3F0">
                  <a:alpha val="90000"/>
                </a:srgbClr>
              </a:gs>
              <a:gs pos="100000">
                <a:srgbClr val="DBF3FF">
                  <a:alpha val="95000"/>
                </a:srgbClr>
              </a:gs>
            </a:gsLst>
            <a:path path="rect">
              <a:fillToRect l="25000" t="12500" r="75000" b="87500"/>
            </a:path>
            <a:tileRect/>
          </a:gradFill>
          <a:ln w="1905" cap="flat" cmpd="sng" algn="ctr">
            <a:solidFill>
              <a:srgbClr val="318EA6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algn="ctr">
              <a:defRPr lang="ru-ru">
                <a:solidFill>
                  <a:srgbClr val="000000"/>
                </a:solidFill>
              </a:defRPr>
            </a:pPr>
          </a:p>
        </p:txBody>
      </p:sp>
      <p:sp>
        <p:nvSpPr>
          <p:cNvPr id="3" name="Овал 8"/>
          <p:cNvSpPr>
            <a:extLst>
              <a:ext uri="smNativeData">
                <pr:smNativeData xmlns:pr="pr" val="SMDATA_12_q/0uYhMAAAAlAAAAZgAAAA0AAAAAkAAAAEgAAACQAAAASAAAAAAAAAABAAAAAAAAAAEAAABQAAAAAAAAAAAA8D8AAAAAAADwPwAAAAAAAOA/AAAAAAAA4D8AAAAAAADgPwAAAAAAAOA/AAAAAAAA4D8AAAAAAADgPwAAAAAAAOA/AAAAAAAA4D8CAAAAjAAAAAAAAAAGAAAAm9buAMno8QAAAAAAAAAAAAAAAAAAAAAAAAAAAAAAAAAAAAAAZAAAAAEAAABAAAAAAAAAAAAAAAAAAAAAAAAAAAIAAAAyAAAAptvsAAMAAAC84O8AAAAAAAAAAAAAAAAAAAAAAAAAAAAAAAAAAAAAAAAAAAAAAAAAAAAAAAAAAAAAAAAAFAAAADwAAAABAAAAAAAAADGAlAAUAAAAAQAAACMAAAAjAAAAIw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oAAAAAAAAAGQAAAAAAAAAwMD/AAAAAABkAAAAMgAAAAAAAABkAAAAAAAAAH9/fwAKAAAAHwAAAFQAAACb1u4AyejxAKbb7AC84O8AAAAAAAAAAAAAAAAAAAAAAAAAAAAAAAAAMYCUAH9/fwDn3skDzMzMAMDA/wB/f38AAAAAAAAAAAAAAAAAAAAAAAAAAAAhAAAAGAAAABQAAAAeBwAARggAAIMHAACrCAAAAAAAAA=="/>
              </a:ext>
            </a:extLst>
          </p:cNvSpPr>
          <p:nvPr/>
        </p:nvSpPr>
        <p:spPr>
          <a:xfrm>
            <a:off x="1156970" y="1344930"/>
            <a:ext cx="64135" cy="64135"/>
          </a:xfrm>
          <a:prstGeom prst="ellipse">
            <a:avLst/>
          </a:prstGeom>
          <a:noFill/>
          <a:ln w="12700" cap="flat" cmpd="sng" algn="ctr">
            <a:solidFill>
              <a:srgbClr val="318094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algn="ctr">
              <a:defRPr lang="ru-ru">
                <a:solidFill>
                  <a:srgbClr val="000000"/>
                </a:solidFill>
              </a:defRPr>
            </a:pPr>
          </a:p>
        </p:txBody>
      </p:sp>
      <p:sp>
        <p:nvSpPr>
          <p:cNvPr id="4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n////AAAAAHctAAAOCQAAAAAAAA=="/>
              </a:ext>
            </a:extLst>
          </p:cNvSpPr>
          <p:nvPr>
            <p:ph type="ctrTitle"/>
          </p:nvPr>
        </p:nvSpPr>
        <p:spPr>
          <a:xfrm>
            <a:off x="-15875" y="0"/>
            <a:ext cx="7406640" cy="14719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ctr">
              <a:defRPr lang="ru-ru"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t>Бережное отношение человека к природе</a:t>
            </a:r>
          </a:p>
        </p:txBody>
      </p:sp>
      <p:sp>
        <p:nvSpPr>
          <p:cNvPr id="5" name="Подзаголовок 2"/>
          <p:cNvSpPr>
            <a:spLocks noGrp="1" noChangeArrowheads="1"/>
            <a:extLst>
              <a:ext uri="smNativeData">
                <pr:smNativeData xmlns:pr="pr" val="SMDATA_12_q/0uYhMAAAAlAAAAZAAAAA0AAAAAkAAAAAA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BZCAAAch0AAOk1AAA6KAAAAAAAAA=="/>
              </a:ext>
            </a:extLst>
          </p:cNvSpPr>
          <p:nvPr>
            <p:ph type="subTitle" idx="1"/>
          </p:nvPr>
        </p:nvSpPr>
        <p:spPr>
          <a:xfrm>
            <a:off x="1356995" y="4786630"/>
            <a:ext cx="740664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45720" numCol="1" anchor="t">
            <a:prstTxWarp prst="textNoShape">
              <a:avLst/>
            </a:prstTxWarp>
          </a:bodyPr>
          <a:lstStyle>
            <a:lvl1pPr marL="27305" marR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lang="ru-ru" sz="2600" b="0" i="0" u="none" strike="noStrike" kern="1" spc="0" baseline="0">
                <a:solidFill>
                  <a:srgbClr val="36120A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None/>
              <a:tabLst/>
              <a:defRPr lang="ru-ru" sz="2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27305" marR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rgbClr val="36120A"/>
                </a:solidFill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t>Презентация учителя </a:t>
            </a:r>
          </a:p>
          <a:p>
            <a:pPr marL="27305" marR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rgbClr val="36120A"/>
                </a:solidFill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t>МОУ «СОШ №22»</a:t>
            </a:r>
          </a:p>
          <a:p>
            <a:pPr marL="27305" marR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rgbClr val="36120A"/>
                </a:solidFill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t>Подыбайло Анны Александровны</a:t>
            </a:r>
          </a:p>
        </p:txBody>
      </p:sp>
      <p:sp>
        <p:nvSpPr>
          <p:cNvPr id="6" name="Номер слайда 3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C8NAAArCYAAIw3AACaKQAAAAAAAA=="/>
              </a:ext>
            </a:extLst>
          </p:cNvSpPr>
          <p:nvPr/>
        </p:nvSpPr>
        <p:spPr>
          <a:xfrm>
            <a:off x="8572500" y="628650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endParaRPr lang="ru-ru">
              <a:latin typeface="Times New Roman" pitchFamily="1" charset="204"/>
              <a:ea typeface="Gill Sans MT" pitchFamily="0" charset="0"/>
              <a:cs typeface="Times New Roman" pitchFamily="1" charset="204"/>
            </a:endParaRPr>
          </a:p>
        </p:txBody>
      </p:sp>
      <p:pic>
        <p:nvPicPr>
          <p:cNvPr id="7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CwSQ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oyQAAGoEAABDOAAArxA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955665" y="717550"/>
            <a:ext cx="3190240" cy="19945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8" name="Картинка2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CwSQ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HUeAAASEwAAYCo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0" y="4951095"/>
            <a:ext cx="3100070" cy="193738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9" name="Картинка3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BG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EAcAANEMAAC1IQAAzxs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1148080" y="2083435"/>
            <a:ext cx="4331335" cy="24371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8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BAI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Номер слайда 4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9NAAAyiYAAM03AAC4KQAAAAAAAA=="/>
              </a:ext>
            </a:extLst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fld id="{3CDC63E8-A6D1-8995-9F64-50C02D2A6905}" type="slidenum">
              <a:t>6</a:t>
            </a:fld>
            <a:endParaRPr lang="ru-ru">
              <a:latin typeface="Times New Roman" pitchFamily="1" charset="204"/>
              <a:ea typeface="Gill Sans MT" pitchFamily="0" charset="0"/>
              <a:cs typeface="Times New Roman" pitchFamily="1" charset="204"/>
            </a:endParaRPr>
          </a:p>
        </p:txBody>
      </p:sp>
      <p:pic>
        <p:nvPicPr>
          <p:cNvPr id="5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z/////////+xOAAAs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31115" y="-635"/>
            <a:ext cx="9246870" cy="693991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387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br/>
            <a:r>
              <a:t> 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GlsBzg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Номер слайда 5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9NAAAyiYAAM03AAC4KQAAAAAAAA=="/>
              </a:ext>
            </a:extLst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fld id="{3CDC630E-40D1-8995-9F64-B6C02D2A69E3}" type="slidenum">
              <a:t>7</a:t>
            </a:fld>
            <a:endParaRPr lang="ru-ru">
              <a:latin typeface="Times New Roman" pitchFamily="1" charset="204"/>
              <a:ea typeface="Gill Sans MT" pitchFamily="0" charset="0"/>
              <a:cs typeface="Times New Roman" pitchFamily="1" charset="204"/>
            </a:endParaRPr>
          </a:p>
        </p:txBody>
      </p:sp>
      <p:sp>
        <p:nvSpPr>
          <p:cNvPr id="5" name="TextBox 6"/>
          <p:cNvSpPr>
            <a:extLst>
              <a:ext uri="smNativeData">
                <pr:smNativeData xmlns:pr="pr" val="SMDATA_12_q/0uYhMAAAAlAAAAZAAAAE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H9/fwDn3skDzMzMAMDA/wB/f38AAAAAAAAAAAAAAAAAAAAAAAAAAAAhAAAAGAAAABQAAACXBgAA+RUAAF4aAAAxGQAAAAAAAA=="/>
              </a:ext>
            </a:extLst>
          </p:cNvSpPr>
          <p:nvPr/>
        </p:nvSpPr>
        <p:spPr>
          <a:xfrm>
            <a:off x="1071245" y="3571875"/>
            <a:ext cx="3215005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ru-ru" sz="1400"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</a:p>
        </p:txBody>
      </p:sp>
      <p:sp>
        <p:nvSpPr>
          <p:cNvPr id="6" name="TextBox 7"/>
          <p:cNvSpPr>
            <a:extLst>
              <a:ext uri="smNativeData">
                <pr:smNativeData xmlns:pr="pr" val="SMDATA_12_q/0uYhMAAAAlAAAAZAAAAE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H9/fwDn3skDzMzMAMDA/wB/f38AAAAAAAAAAAAAAAAAAAAAAAAAAAAhAAAAGAAAABQAAAABHQAAeiQAAEw0AABeJgAAAAAAAA=="/>
              </a:ext>
            </a:extLst>
          </p:cNvSpPr>
          <p:nvPr/>
        </p:nvSpPr>
        <p:spPr>
          <a:xfrm>
            <a:off x="4714875" y="5929630"/>
            <a:ext cx="3786505" cy="3073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ru-ru" sz="1400"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</a:p>
        </p:txBody>
      </p:sp>
      <p:pic>
        <p:nvPicPr>
          <p:cNvPr id="7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P/////qNwAA7y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-635"/>
            <a:ext cx="9089390" cy="68173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QAB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DAAAABAOAAAY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30480"/>
            <a:ext cx="9144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l6le0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BnJgAAAAAAAA=="/>
              </a:ext>
            </a:extLst>
          </p:cNvSpPr>
          <p:nvPr>
            <p:ph type="obj"/>
          </p:nvPr>
        </p:nvSpPr>
        <p:spPr>
          <a:xfrm>
            <a:off x="1435100" y="287020"/>
            <a:ext cx="7534275" cy="595566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pic>
        <p:nvPicPr>
          <p:cNvPr id="3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tD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AAAAADGGAAAhBA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0"/>
            <a:ext cx="4027170" cy="26847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4" name="Картинка2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DtSQ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nxgAACEDAAClMwAAZRc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002405" y="508635"/>
            <a:ext cx="4392930" cy="32943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Картинка3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B/ezpP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LgYAAAwGgAALSo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0" y="4018280"/>
            <a:ext cx="4257040" cy="283781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6" name="Картинка4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BOSRkv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qBgAACIVAACAOAAAYCoAAAAAAAA="/>
              </a:ext>
            </a:extLst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008120" y="3435350"/>
            <a:ext cx="5176520" cy="34531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Fxomyg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GHIWlU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Номер слайда 4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GNzIi8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9NAAAyiYAAM03AAC4KQAAAAAAAA=="/>
              </a:ext>
            </a:extLst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fld id="{3CDC3AF0-BED1-89CC-9F64-4899742A691D}" type="slidenum">
              <a:t>8</a:t>
            </a:fld>
            <a:endParaRPr lang="ru-ru">
              <a:latin typeface="Times New Roman" pitchFamily="1" charset="204"/>
              <a:ea typeface="Gill Sans MT" pitchFamily="0" charset="0"/>
              <a:cs typeface="Times New Roman" pitchFamily="1" charset="204"/>
            </a:endParaRPr>
          </a:p>
        </p:txBody>
      </p:sp>
      <p:pic>
        <p:nvPicPr>
          <p:cNvPr id="5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t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+QMAAOn///+AOAAAK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45795" y="-14605"/>
            <a:ext cx="8538845" cy="68675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LuSjA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387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br/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OZ5jn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Номер слайда 4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9NAAAyiYAAM03AAC4KQAAAAAAAA=="/>
              </a:ext>
            </a:extLst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r>
              <a:t>11</a:t>
            </a:r>
          </a:p>
        </p:txBody>
      </p:sp>
      <p:pic>
        <p:nvPicPr>
          <p:cNvPr id="5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B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z////wAAAAAPOAAAM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31115" y="0"/>
            <a:ext cx="9144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BnJgAAAAAAAA=="/>
              </a:ext>
            </a:extLst>
          </p:cNvSpPr>
          <p:nvPr>
            <p:ph type="obj"/>
          </p:nvPr>
        </p:nvSpPr>
        <p:spPr>
          <a:xfrm>
            <a:off x="1435100" y="287020"/>
            <a:ext cx="7534275" cy="595566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sp>
        <p:nvSpPr>
          <p:cNvPr id="3" name="ОбъектTextArt1"/>
          <p:cNvSpPr>
            <a:extLst>
              <a:ext uri="smNativeData">
                <pr:smNativeData xmlns:pr="pr" val="SMDATA_13_q/0uYhMAAAAlAAAAEAAAAE0AAAAAkAAAAEgAAACQAAAASAAAAAAAAAAAAAAAAAAAAAEAAABQAAAAAAAAAAAAAAAAAAAAAADgPwAAAAAAAOA/AAAAAAAA4D8AAAAAAADgPwAAAAAAAOA/AAAAAAAA4D8AAAAAAADgPwAAAAAAAOA/AAAAAAAA4D8CAAAAjAAAAAEAAAAAAAAAsrKyAP///wgyAAAAAAAAAAAAAAAAAAAAAAAAAAAAAAAAAAAAeAAAAAEAAABAAAAAAAAAAAAAAABaAAAAAAAAAAAAAAAAAAAAAAAAAAAAAAAAAAAAAAAAAAAAAAAAAAAAAAAAAAAAAAAAAAAAAAAAAAAAAAAAAAAAAAAAAAAAAAAAAAAAFAAAADwAAAABAAAAAAAAADMzzAABAAAAAQAAACMAAAAjAAAAIwAAAB4AAAAAAAAAZAAAAGQAAAAAAAAAZAAAAGQAAAAVAAAAYAAAAAAAAAAAAAAADwAAACADAAAAAAAAAAAAAAEAAACgMgAAVgcAAKr4//8BAAAAf39/AAEAAABkAAAAAAAAABQAAABAHwAAAAAAACYAAAAAAAAAwOD//wAAAAAmAAAAZAAAABYAAABMAAAAAQAAAAAAAAAEAAAAAAAAAAEAAACZmf8AAAAAACEAAAAhAAAAZAAAAGQAAAAAAAAAy8vLAAAAAAAhAAAAIQAAAGQAAABkAAAAAAAAAAYAAABRAAAAQQByAGkAYQBsACAAQgBsAGEAYwBrAAAAfwCZmf8Ay8vLAMDA/wB/f38AAAAAAAAAAAAAAAAAAAAAAAAAAAAhABAOAAAAAAAASGQAAABkAAAAFwAAABQAAAAAAAAAAAAAAP9/AAD/fwAAAAAAAAkAAAAEAAAAAAAAAAwAAAAQAAAAAAAAAAAAAAAAAAAAAAAAAB4AAABoAAAAAAAAAAAAAAAAAAAAAAAAAAAAAAAQJwAAECcAAAAAAAAAAAAAAAAAAAAAAAAAAAAAAAAAAAAAAAAAAAAAFAAAAAAAAADAwP8AAAAAAGQAAAAyAAAAAAAAAGQAAAAAAAAAf39/AAoAAAAfAAAAVAAAALKysgAAAAABAAAAAAAAAAAAAAAAAAAAAAAAAAAAAAAAAAAAAAAAAAAzM8wAf39/AJmZ/wDLy8sAwMD/AH9/fwAAAAAAAAAAAAAAAAAAAAAAAAAAACEAAAAYAAAAFAAAAJ8GAAAnCgAASzYAAAsaAAAAAAAA"/>
              </a:ext>
            </a:extLst>
          </p:cNvSpPr>
          <p:nvPr/>
        </p:nvSpPr>
        <p:spPr>
          <a:xfrm>
            <a:off x="1076325" y="1650365"/>
            <a:ext cx="7749540" cy="25831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l"/>
            <a:r>
              <a:rPr sz="3600" kern="100">
                <a:ln w="635" cap="flat" cmpd="sng" algn="ctr">
                  <a:solidFill>
                    <a:srgbClr val="3333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blurRad="12700" dist="29635" dir="2700000" algn="ctr">
                    <a:srgbClr val="9999FF"/>
                  </a:outerShdw>
                </a:effectLst>
                <a:latin typeface="Arial Black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BBwAAagQAANo1AAANKQAAAAAAAA=="/>
              </a:ext>
            </a:extLst>
          </p:cNvSpPr>
          <p:nvPr>
            <p:ph type="obj"/>
          </p:nvPr>
        </p:nvSpPr>
        <p:spPr>
          <a:xfrm>
            <a:off x="1219835" y="717550"/>
            <a:ext cx="7534275" cy="595566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pic>
        <p:nvPicPr>
          <p:cNvPr id="3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DkTw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AAAAACoOAAA7y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0"/>
            <a:ext cx="9210040" cy="68167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2000" b="0" i="0" u="none" strike="noStrike" kern="1" spc="0" baseline="0">
                <a:solidFill>
                  <a:schemeClr val="tx1"/>
                </a:solidFill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rPr lang="ru-ru"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ahoma" pitchFamily="2" charset="204"/>
                <a:ea typeface="Tahoma" pitchFamily="2" charset="204"/>
                <a:cs typeface="Tahoma" pitchFamily="2" charset="204"/>
              </a:rPr>
              <a:t> </a:t>
            </a:r>
            <a:endParaRPr lang="ru-ru"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Tahoma" pitchFamily="2" charset="204"/>
              <a:ea typeface="Tahoma" pitchFamily="2" charset="204"/>
              <a:cs typeface="Tahoma" pitchFamily="2" charset="204"/>
            </a:endParaRPr>
          </a:p>
        </p:txBody>
      </p:sp>
      <p:sp>
        <p:nvSpPr>
          <p:cNvPr id="4" name="Номер слайда 3"/>
          <p:cNvSpPr>
            <a:extLst>
              <a:ext uri="smNativeData">
                <pr:smNativeData xmlns:pr="pr" val="SMDATA_12_q/0uYhMAAAAlAAAAZAAAAA0AAAAAkAAAAEgAAACQAAAASAAAAAAAAAAC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4kacF////AQAAAAAAAAAAAAAAAAAAAAAAAAAAAAAAAAAAAAAAAAAAAAAAAn9/fwDn3skDzMzMAMDA/wB/f38AAAAAAAAAAAAAAAAAAAAAAAAAAAAhAAAAGAAAABQAAAD9NAAAyiYAAM03AAC4KQAAAAAAAA=="/>
              </a:ext>
            </a:extLst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ctr">
              <a:defRPr lang="ru-ru" sz="1400"/>
            </a:pPr>
            <a:endParaRPr lang="ru-ru">
              <a:latin typeface="Times New Roman" pitchFamily="1" charset="204"/>
              <a:ea typeface="Gill Sans MT" pitchFamily="0" charset="0"/>
              <a:cs typeface="Times New Roman" pitchFamily="1" charset="204"/>
            </a:endParaRPr>
          </a:p>
        </p:txBody>
      </p:sp>
      <p:sp>
        <p:nvSpPr>
          <p:cNvPr id="5" name="ОбъектTextArt1"/>
          <p:cNvSpPr>
            <a:extLst>
              <a:ext uri="smNativeData">
                <pr:smNativeData xmlns:pr="pr" val="SMDATA_13_q/0uYhMAAAAlAAAAEAAAAE0AAAAAkAAAAEgAAACQAAAASAAAAAAAAAAAAAAAAAAAAAEAAABQAAAAAAAAAAAAAAAAAAAAAADgPwAAAAAAAOA/AAAAAAAA4D8AAAAAAADgPwAAAAAAAOA/AAAAAAAA4D8AAAAAAADgPwAAAAAAAOA/AAAAAAAA4D8CAAAAjAAAAAEAAAAAAAAAsrKyAP///wgyAAAAAAAAAAAAAAAAAAAAAAAAAAAAAAAAAAAAeAAAAAEAAABAAAAAAAAAAAAAAABaAAAAAAAAAAAAAAAAAAAAAAAAAAAAAAAAAAAAAAAAAAAAAAAAAAAAAAAAAAAAAAAAAAAAAAAAAAAAAAAAAAAAAAAAAAAAAAAAAAAAFAAAADwAAAABAAAAAAAAADMzzAABAAAAAQAAACMAAAAjAAAAIwAAAB4AAAAAAAAAZAAAAGQAAAAAAAAAZAAAAGQAAAAVAAAAYAAAAAAAAAAAAAAADwAAACADAAAAAAAAAAAAAAEAAACgMgAAVgcAAKr4//8BAAAAf39/AAEAAABkAAAAAAAAABQAAABAHwAAAAAAACYAAAAAAAAAwOD//wAAAAAmAAAAZAAAABYAAABMAAAAAQAAAAAAAAAEAAAAAAAAAAEAAACZmf8AAAAAACEAAAAhAAAAZAAAAGQAAAAAAAAAy8vLAAAAAAAhAAAAIQAAAGQAAABkAAAAAAAAAAYAAABRAAAAQQByAGkAYQBsACAAQgBsAGEAYwBrAAAAQQBBAEEAagBBAEEAQQBBAEkAdwBBAEEAQQBCADQAQQBBAEEAQQBBABAOAAAAAAAASGQAAABkAAAAFwAAABQAAAAAAAAAAAAAAP9/AAD/fwAAAAAAAAkAAAAEAAAAQQBBAAwAAAAQAAAAAAAAAAAAAAAAAAAAAAAAAB4AAABoAAAAAAAAAAAAAAAAAAAAAAAAAAAAAAAQJwAAECcAAAAAAAAAAAAAAAAAAAAAAAAAAAAAAAAAAAAAAAAAAAAAFAAAAAAAAADAwP8AAAAAAGQAAAAyAAAAAAAAAGQAAAAAAAAAf39/AAoAAAAfAAAAVAAAALKysgAAAAABAAAAAAAAAAAAAAAAAAAAAAAAAAAAAAAAAAAAAAAAAAAzM8wAf39/AJmZ/wDLy8sAwMD/AH9/fwAAAAAAAAAAAAAAAAAAAAAAAAAAACEAAAAYAAAAFAAAAAkLAACmAgAA2jUAALYJAAAAAAAA"/>
              </a:ext>
            </a:extLst>
          </p:cNvSpPr>
          <p:nvPr/>
        </p:nvSpPr>
        <p:spPr>
          <a:xfrm>
            <a:off x="1793875" y="430530"/>
            <a:ext cx="6960235" cy="1148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l"/>
            <a:r>
              <a:rPr sz="3600" kern="100">
                <a:ln w="635" cap="flat" cmpd="sng" algn="ctr">
                  <a:solidFill>
                    <a:srgbClr val="3333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blurRad="12700" dist="29635" dir="2700000" algn="ctr">
                    <a:srgbClr val="9999FF"/>
                  </a:outerShdw>
                </a:effectLst>
                <a:latin typeface="Arial Black"/>
              </a:rPr>
              <a:t>Надо ли беречь природу? И как это делать?</a:t>
            </a:r>
          </a:p>
        </p:txBody>
      </p:sp>
      <p:pic>
        <p:nvPicPr>
          <p:cNvPr id="6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5A8AAGMIAADhMQAAY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583180" y="1363345"/>
            <a:ext cx="5525135" cy="55251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EAAA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Отношение древних людей к природе</a:t>
            </a: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1AgAAC03AABnJgAAAAAAAA=="/>
              </a:ext>
            </a:extLst>
          </p:cNvSpPr>
          <p:nvPr>
            <p:ph type="obj" idx="1"/>
          </p:nvPr>
        </p:nvSpPr>
        <p:spPr>
          <a:xfrm>
            <a:off x="1435100" y="1435100"/>
            <a:ext cx="7534275" cy="480758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ru-ru"/>
            </a:pPr>
          </a:p>
        </p:txBody>
      </p:sp>
      <p:pic>
        <p:nvPicPr>
          <p:cNvPr id="4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B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mAoAANQIAABQNwAAXi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722120" y="1435100"/>
            <a:ext cx="7269480" cy="54521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pic>
        <p:nvPicPr>
          <p:cNvPr id="3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AAAAADAAAABAOAAAY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30480"/>
            <a:ext cx="9144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NNyBjg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sQEAAPU2AAC5CAAAAAAAAA=="/>
              </a:ext>
            </a:extLst>
          </p:cNvSpPr>
          <p:nvPr>
            <p:ph type="title"/>
          </p:nvPr>
        </p:nvSpPr>
        <p:spPr>
          <a:xfrm>
            <a:off x="1435735" y="274955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000" b="0" i="0" u="none" strike="noStrike" kern="1" spc="0" baseline="0">
                <a:solidFill>
                  <a:schemeClr val="tx1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ahoma" pitchFamily="2" charset="204"/>
                <a:ea typeface="Tahoma" pitchFamily="2" charset="204"/>
                <a:cs typeface="Tahoma" pitchFamily="2" charset="204"/>
              </a:defRPr>
            </a:pP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CAAA6AgAAPU2AABwJgAAAAAAAA=="/>
              </a:ext>
            </a:extLst>
          </p:cNvSpPr>
          <p:nvPr>
            <p:ph type="body" idx="1"/>
          </p:nvPr>
        </p:nvSpPr>
        <p:spPr>
          <a:xfrm>
            <a:off x="1435735" y="1447800"/>
            <a:ext cx="7498080" cy="4800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</a:p>
          <a:p>
            <a:pPr marL="365760" marR="0" indent="-28321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" charset="2"/>
              <a:buChar char=""/>
              <a:tabLst/>
              <a:defRPr lang="ru-ru" sz="32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pic>
        <p:nvPicPr>
          <p:cNvPr id="4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j////wQHAAAjOAAA2C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71755" y="1140460"/>
            <a:ext cx="9197340" cy="51739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6CQAAAAAAAFo3AAAIBwAAAAAAAA=="/>
              </a:ext>
            </a:extLst>
          </p:cNvSpPr>
          <p:nvPr>
            <p:ph type="title"/>
          </p:nvPr>
        </p:nvSpPr>
        <p:spPr>
          <a:xfrm>
            <a:off x="1499870" y="0"/>
            <a:ext cx="7498080" cy="1143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" charset="204"/>
                <a:ea typeface="Times New Roman" pitchFamily="1" charset="204"/>
                <a:cs typeface="Times New Roman" pitchFamily="1" charset="204"/>
              </a:defRPr>
            </a:pPr>
            <a:r>
              <a:t>Отношение современного человека к природе</a:t>
            </a:r>
          </a:p>
        </p:txBody>
      </p:sp>
      <p:pic>
        <p:nvPicPr>
          <p:cNvPr id="3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gQcAAIEHAAAVNAAAYCo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219835" y="1219835"/>
            <a:ext cx="7246620" cy="56686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   Негативное влияние             человека на природу</a:t>
            </a: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1AgAAOYeAACDFgAAAAAAAA=="/>
              </a:ext>
            </a:extLst>
          </p:cNvSpPr>
          <p:nvPr>
            <p:ph type="obj" sz="quarter" idx="1"/>
          </p:nvPr>
        </p:nvSpPr>
        <p:spPr>
          <a:xfrm>
            <a:off x="1435100" y="1435100"/>
            <a:ext cx="3587750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EAAA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qIAAA1AgAAC03AACDFgAAAAAAAA=="/>
              </a:ext>
            </a:extLst>
          </p:cNvSpPr>
          <p:nvPr>
            <p:ph type="obj" sz="quarter" idx="2"/>
          </p:nvPr>
        </p:nvSpPr>
        <p:spPr>
          <a:xfrm>
            <a:off x="5309870" y="1435100"/>
            <a:ext cx="3659505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5" name="Объект4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uBgAAOYeAABnJgAAAAAAAA=="/>
              </a:ext>
            </a:extLst>
          </p:cNvSpPr>
          <p:nvPr>
            <p:ph type="obj" sz="quarter" idx="3"/>
          </p:nvPr>
        </p:nvSpPr>
        <p:spPr>
          <a:xfrm>
            <a:off x="1435100" y="4018280"/>
            <a:ext cx="3587750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sp>
        <p:nvSpPr>
          <p:cNvPr id="6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qIAAAuBgAAC03AABnJgAAAAAAAA=="/>
              </a:ext>
            </a:extLst>
          </p:cNvSpPr>
          <p:nvPr>
            <p:ph type="obj" sz="quarter" idx="4"/>
          </p:nvPr>
        </p:nvSpPr>
        <p:spPr>
          <a:xfrm>
            <a:off x="5309870" y="4018280"/>
            <a:ext cx="3659505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pic>
        <p:nvPicPr>
          <p:cNvPr id="7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CoAw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YwgAAJEJAAAZIAAABB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363345" y="1555115"/>
            <a:ext cx="3854450" cy="20237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8" name="Картинка2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tD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Vx8AAI4ZAAAPOAAA2CY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094605" y="4154170"/>
            <a:ext cx="4018280" cy="2160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9" name="Картинка3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iQcAANYXAABXHwAAsSk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1224915" y="3874770"/>
            <a:ext cx="3869690" cy="290258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" name="Картинка4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syAAACcKAABLNgAAdBUAAAAAAAA="/>
              </a:ext>
            </a:extLst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5315585" y="1650365"/>
            <a:ext cx="3510280" cy="183705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pr" val="SMDATA_12_q/0uYhMAAAAlAAAAZAAAAA0AAAAAkAAAAEgAAACQAAAASAAAAAAAAAAB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xAEAAC03AADUCAAAAAAAAA=="/>
              </a:ext>
            </a:extLst>
          </p:cNvSpPr>
          <p:nvPr>
            <p:ph type="title"/>
          </p:nvPr>
        </p:nvSpPr>
        <p:spPr>
          <a:xfrm>
            <a:off x="1435100" y="287020"/>
            <a:ext cx="7534275" cy="11480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4300" b="0" i="0" u="none" strike="noStrike" kern="1" spc="0" baseline="0">
                <a:solidFill>
                  <a:srgbClr val="562314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Положительное влияние человека на природу</a:t>
            </a: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UCAAA1AgAAOYeAABnJgAAAAAAAA=="/>
              </a:ext>
            </a:extLst>
          </p:cNvSpPr>
          <p:nvPr>
            <p:ph type="obj" sz="half" idx="1"/>
          </p:nvPr>
        </p:nvSpPr>
        <p:spPr>
          <a:xfrm>
            <a:off x="1435100" y="1435100"/>
            <a:ext cx="3587750" cy="480758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ctr">
              <a:defRPr lang="ru-ru" sz="1400"/>
            </a:pPr>
            <a:r>
              <a:t>Озеленение территорий</a:t>
            </a:r>
          </a:p>
          <a:p>
            <a:pPr algn="ctr">
              <a:defRPr lang="ru-ru" sz="1400"/>
            </a:pPr>
          </a:p>
          <a:p>
            <a:pPr>
              <a:defRPr lang="ru-ru"/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qIAAA1AgAAC03AACDFgAAAAAAAA=="/>
              </a:ext>
            </a:extLst>
          </p:cNvSpPr>
          <p:nvPr>
            <p:ph type="obj" sz="quarter" idx="2"/>
          </p:nvPr>
        </p:nvSpPr>
        <p:spPr>
          <a:xfrm>
            <a:off x="5309870" y="1435100"/>
            <a:ext cx="3659505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Очистные сооружения</a:t>
            </a: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pr" val="SMDATA_12_q/0uYhMAAAAlAAAAZAAAAA0A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qIAAAuBgAAC03AABnJgAAAAAAAA=="/>
              </a:ext>
            </a:extLst>
          </p:cNvSpPr>
          <p:nvPr>
            <p:ph type="obj" sz="quarter" idx="3"/>
          </p:nvPr>
        </p:nvSpPr>
        <p:spPr>
          <a:xfrm>
            <a:off x="5309870" y="4018280"/>
            <a:ext cx="3659505" cy="22244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Gill Sans MT" pitchFamily="0" charset="0"/>
                <a:ea typeface="Gill Sans MT" pitchFamily="0" charset="0"/>
                <a:cs typeface="Gill Sans MT" pitchFamily="0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  <a:r>
              <a:t>Сортировка мусора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latin typeface="Gill Sans MT" pitchFamily="0" charset="0"/>
                <a:ea typeface="Gill Sans MT" pitchFamily="0" charset="0"/>
                <a:cs typeface="Gill Sans MT" pitchFamily="0" charset="0"/>
              </a:defRPr>
            </a:pPr>
          </a:p>
        </p:txBody>
      </p:sp>
      <p:pic>
        <p:nvPicPr>
          <p:cNvPr id="6" name="Картинка1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3x8AAJgKAAAtNwAAKR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180965" y="1722120"/>
            <a:ext cx="3788410" cy="236791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Картинка2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AWWA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/B8AAM8bAACAOAAAYCo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199380" y="4520565"/>
            <a:ext cx="3985260" cy="236791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8" name="Картинка3"/>
          <p:cNvPicPr>
            <a:picLocks noChangeAspect="1"/>
            <a:extLst>
              <a:ext uri="smNativeData">
                <pr:smNativeData xmlns:pr="pr" val="SMDATA_13_q/0uYhMAAAAlAAAAEQAAAC8BAAAAkAAAAEgAAACQAAAASAAAAAAAAAAAAAAAAAAAAAEAAABQAAAAAAAAAAAA4D8AAAAAAADgPwAAAAAAAOA/AAAAAAAA4D8AAAAAAADgPwAAAAAAAOA/AAAAAAAA4D8AAAAAAADgPwAAAAAAAOA/AAAAAAAA4D8CAAAAjAAAAAAAAAAAAAAAOJGn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3skKAAAAACgAAAAoAAAAZAAAAGQAAAAAAAAAzMzMAAAAAABQAAAAUAAAAGQAAABkAAAAAAAAAAcAAAA4AAAAAAAAAAAAAAAAAAAA////AAAAAAAAAAAAAAAAAAAAAAAAAAAAAAAAAAAAAABkAAAAZAAAAAAAAAAXAAAAFAAAAAAAAAAAAAAA/38AAP9/AAAAAAAACQAAAAQAAADTLgAADAAAABAAAAAAAAAAAAAAAAAAAAAAAAAAHgAAAGgAAAAAAAAAAAAAAAAAAAAAAAAAAAAAABAnAAAQJwAAAAAAAAAAAAAAAAAAAAAAAAAAAAAAAAAAAAAAAAAAAAAUAAAAAAAAAMDA/wAAAAAAZAAAADIAAAAAAAAAZAAAAAAAAAB/f38ACgAAAB8AAABUAAAAOJGnBf///wEAAAAAAAAAAAAAAAAAAAAAAAAAAAAAAAAAAAAAAAAAAAAAAAJ/f38A597JA8zMzADAwP8Af39/AAAAAAAAAAAAAAAAAP///wAAAAAAIQAAABgAAAAUAAAA+AIAAF4OAADmHgAAUCM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82600" y="2335530"/>
            <a:ext cx="4540250" cy="34048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Presentation">
      <a:majorFont>
        <a:latin typeface="Gill Sans MT"/>
        <a:ea typeface="Gill Sans MT"/>
        <a:cs typeface="Gill Sans MT"/>
      </a:majorFont>
      <a:minorFont>
        <a:latin typeface="Gill Sans MT"/>
        <a:ea typeface="Gill Sans MT"/>
        <a:cs typeface="Gill Sans M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DEC9"/>
        </a:dk2>
        <a:lt2>
          <a:srgbClr val="4F271C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FFFFFF"/>
        </a:dk1>
        <a:lt1>
          <a:srgbClr val="000000"/>
        </a:lt1>
        <a:dk2>
          <a:srgbClr val="E7DEC9"/>
        </a:dk2>
        <a:lt2>
          <a:srgbClr val="4F271C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FFFFFF"/>
        </a:dk1>
        <a:lt1>
          <a:srgbClr val="000000"/>
        </a:lt1>
        <a:dk2>
          <a:srgbClr val="E7DEC9"/>
        </a:dk2>
        <a:lt2>
          <a:srgbClr val="4F271C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FFFFFF"/>
        </a:dk1>
        <a:lt1>
          <a:srgbClr val="000000"/>
        </a:lt1>
        <a:dk2>
          <a:srgbClr val="E7DEC9"/>
        </a:dk2>
        <a:lt2>
          <a:srgbClr val="4F271C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9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0">
        <a:dk1>
          <a:srgbClr val="FFFFFF"/>
        </a:dk1>
        <a:lt1>
          <a:srgbClr val="000000"/>
        </a:lt1>
        <a:dk2>
          <a:srgbClr val="E7DEC9"/>
        </a:dk2>
        <a:lt2>
          <a:srgbClr val="4F271C"/>
        </a:lt2>
        <a:accent1>
          <a:srgbClr val="3891A7"/>
        </a:accent1>
        <a:accent2>
          <a:srgbClr val="FEB80A"/>
        </a:accent2>
        <a:accent3>
          <a:srgbClr val="C32D2E"/>
        </a:accent3>
        <a:accent4>
          <a:srgbClr val="84AA33"/>
        </a:accent4>
        <a:accent5>
          <a:srgbClr val="964305"/>
        </a:accent5>
        <a:accent6>
          <a:srgbClr val="475A8D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Gill Sans MT"/>
        <a:ea typeface="Gill Sans MT"/>
        <a:cs typeface="Gill Sans MT"/>
      </a:majorFont>
      <a:minorFont>
        <a:latin typeface="Gill Sans MT"/>
        <a:ea typeface="Gill Sans MT"/>
        <a:cs typeface="Gill Sans M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9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0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Музеи Чехии как рекреационный ресурс</dc:title>
  <dc:subject/>
  <dc:creator>1</dc:creator>
  <cp:keywords/>
  <dc:description/>
  <cp:lastModifiedBy>Anna</cp:lastModifiedBy>
  <cp:revision>0</cp:revision>
  <dcterms:created xsi:type="dcterms:W3CDTF">2016-04-11T17:32:46Z</dcterms:created>
  <dcterms:modified xsi:type="dcterms:W3CDTF">2022-03-14T12:32:43Z</dcterms:modified>
</cp:coreProperties>
</file>